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70" r:id="rId5"/>
    <p:sldId id="261" r:id="rId6"/>
    <p:sldId id="262" r:id="rId7"/>
    <p:sldId id="272" r:id="rId8"/>
    <p:sldId id="271" r:id="rId9"/>
    <p:sldId id="275" r:id="rId10"/>
    <p:sldId id="264" r:id="rId11"/>
    <p:sldId id="265" r:id="rId12"/>
    <p:sldId id="273" r:id="rId13"/>
    <p:sldId id="266" r:id="rId14"/>
    <p:sldId id="267" r:id="rId15"/>
    <p:sldId id="274" r:id="rId16"/>
    <p:sldId id="268" r:id="rId17"/>
    <p:sldId id="269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1F5AF-E701-4AF0-9EB5-E6CEFE872B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123BC464-8629-41F4-B96B-6D7619A2DC5B}">
      <dgm:prSet phldrT="[Text]"/>
      <dgm:spPr/>
      <dgm:t>
        <a:bodyPr/>
        <a:lstStyle/>
        <a:p>
          <a:pPr algn="ctr"/>
          <a:r>
            <a:rPr lang="en-CA" dirty="0" err="1" smtClean="0"/>
            <a:t>McMan</a:t>
          </a:r>
          <a:r>
            <a:rPr lang="en-CA" smtClean="0"/>
            <a:t> Provincial </a:t>
          </a:r>
          <a:r>
            <a:rPr lang="en-CA" dirty="0" smtClean="0"/>
            <a:t>Board</a:t>
          </a:r>
          <a:endParaRPr lang="en-CA" dirty="0"/>
        </a:p>
      </dgm:t>
    </dgm:pt>
    <dgm:pt modelId="{DFC43A2F-9D85-488F-AC2C-DDBBEEF2FB9A}" type="parTrans" cxnId="{D31AA3B0-3003-423D-B80C-1D4659BBA44C}">
      <dgm:prSet/>
      <dgm:spPr/>
      <dgm:t>
        <a:bodyPr/>
        <a:lstStyle/>
        <a:p>
          <a:pPr algn="ctr"/>
          <a:endParaRPr lang="en-CA"/>
        </a:p>
      </dgm:t>
    </dgm:pt>
    <dgm:pt modelId="{29D484CB-D09F-4E09-BC70-05C150872EBC}" type="sibTrans" cxnId="{D31AA3B0-3003-423D-B80C-1D4659BBA44C}">
      <dgm:prSet/>
      <dgm:spPr/>
      <dgm:t>
        <a:bodyPr/>
        <a:lstStyle/>
        <a:p>
          <a:pPr algn="ctr"/>
          <a:endParaRPr lang="en-CA"/>
        </a:p>
      </dgm:t>
    </dgm:pt>
    <dgm:pt modelId="{8AE50D6F-2A36-4455-B1B2-2439903A6C25}">
      <dgm:prSet phldrT="[Text]"/>
      <dgm:spPr/>
      <dgm:t>
        <a:bodyPr/>
        <a:lstStyle/>
        <a:p>
          <a:pPr algn="ctr"/>
          <a:r>
            <a:rPr lang="en-CA" dirty="0" smtClean="0"/>
            <a:t>Edmonton &amp; Northern Board</a:t>
          </a:r>
          <a:endParaRPr lang="en-CA" dirty="0"/>
        </a:p>
      </dgm:t>
    </dgm:pt>
    <dgm:pt modelId="{85EBA277-1925-4950-A2CA-1F268FF919B6}" type="parTrans" cxnId="{ACFE5EAC-68E5-41D3-8553-365B13A20949}">
      <dgm:prSet/>
      <dgm:spPr/>
      <dgm:t>
        <a:bodyPr/>
        <a:lstStyle/>
        <a:p>
          <a:pPr algn="ctr"/>
          <a:endParaRPr lang="en-CA"/>
        </a:p>
      </dgm:t>
    </dgm:pt>
    <dgm:pt modelId="{3EBEF192-ABB0-402B-AE35-49621370E82E}" type="sibTrans" cxnId="{ACFE5EAC-68E5-41D3-8553-365B13A20949}">
      <dgm:prSet/>
      <dgm:spPr/>
      <dgm:t>
        <a:bodyPr/>
        <a:lstStyle/>
        <a:p>
          <a:pPr algn="ctr"/>
          <a:endParaRPr lang="en-CA"/>
        </a:p>
      </dgm:t>
    </dgm:pt>
    <dgm:pt modelId="{FF2F9E2C-A25B-4CA7-B9EB-50B57C9E284B}">
      <dgm:prSet phldrT="[Text]"/>
      <dgm:spPr/>
      <dgm:t>
        <a:bodyPr/>
        <a:lstStyle/>
        <a:p>
          <a:pPr algn="ctr"/>
          <a:r>
            <a:rPr lang="en-CA" dirty="0" smtClean="0"/>
            <a:t>Calgary &amp; Area Board</a:t>
          </a:r>
          <a:endParaRPr lang="en-CA" dirty="0"/>
        </a:p>
      </dgm:t>
    </dgm:pt>
    <dgm:pt modelId="{CF5CEDF0-A270-41C7-B470-9AC5017BD041}" type="parTrans" cxnId="{0387E597-3A9A-4034-8E2F-FD1D8BFA2268}">
      <dgm:prSet/>
      <dgm:spPr/>
      <dgm:t>
        <a:bodyPr/>
        <a:lstStyle/>
        <a:p>
          <a:pPr algn="ctr"/>
          <a:endParaRPr lang="en-CA"/>
        </a:p>
      </dgm:t>
    </dgm:pt>
    <dgm:pt modelId="{DDDA10F1-4794-4279-97A0-3B2B69DF35D0}" type="sibTrans" cxnId="{0387E597-3A9A-4034-8E2F-FD1D8BFA2268}">
      <dgm:prSet/>
      <dgm:spPr/>
      <dgm:t>
        <a:bodyPr/>
        <a:lstStyle/>
        <a:p>
          <a:pPr algn="ctr"/>
          <a:endParaRPr lang="en-CA"/>
        </a:p>
      </dgm:t>
    </dgm:pt>
    <dgm:pt modelId="{46D1AFAB-67FC-4AAB-B050-D25483CD5D19}">
      <dgm:prSet phldrT="[Text]"/>
      <dgm:spPr/>
      <dgm:t>
        <a:bodyPr/>
        <a:lstStyle/>
        <a:p>
          <a:pPr algn="ctr"/>
          <a:r>
            <a:rPr lang="en-CA" dirty="0" smtClean="0"/>
            <a:t>Executive Director</a:t>
          </a:r>
          <a:endParaRPr lang="en-CA" dirty="0"/>
        </a:p>
      </dgm:t>
    </dgm:pt>
    <dgm:pt modelId="{CC6D65F3-C60E-4E24-A957-943F90064C54}" type="parTrans" cxnId="{7F1FCBE1-B6EB-45A2-8A47-43C4083D5B8A}">
      <dgm:prSet/>
      <dgm:spPr/>
      <dgm:t>
        <a:bodyPr/>
        <a:lstStyle/>
        <a:p>
          <a:pPr algn="ctr"/>
          <a:endParaRPr lang="en-CA"/>
        </a:p>
      </dgm:t>
    </dgm:pt>
    <dgm:pt modelId="{E56C0701-B4C5-42A7-B8CB-AE5C25905FDD}" type="sibTrans" cxnId="{7F1FCBE1-B6EB-45A2-8A47-43C4083D5B8A}">
      <dgm:prSet/>
      <dgm:spPr/>
      <dgm:t>
        <a:bodyPr/>
        <a:lstStyle/>
        <a:p>
          <a:pPr algn="ctr"/>
          <a:endParaRPr lang="en-CA"/>
        </a:p>
      </dgm:t>
    </dgm:pt>
    <dgm:pt modelId="{D187AC9A-22DF-46C6-BCE2-8C34415A2D37}">
      <dgm:prSet phldrT="[Text]"/>
      <dgm:spPr/>
      <dgm:t>
        <a:bodyPr/>
        <a:lstStyle/>
        <a:p>
          <a:pPr algn="ctr"/>
          <a:r>
            <a:rPr lang="en-CA" dirty="0" smtClean="0"/>
            <a:t>Medicine Hat &amp; </a:t>
          </a:r>
          <a:r>
            <a:rPr lang="en-CA" dirty="0" err="1" smtClean="0"/>
            <a:t>Lethbridge</a:t>
          </a:r>
          <a:r>
            <a:rPr lang="en-CA" dirty="0" smtClean="0"/>
            <a:t> Board</a:t>
          </a:r>
          <a:endParaRPr lang="en-CA" dirty="0"/>
        </a:p>
      </dgm:t>
    </dgm:pt>
    <dgm:pt modelId="{34138D6F-B19E-4304-9322-63C20ABBCA7D}" type="parTrans" cxnId="{42F52622-4C45-43C8-91AD-CD7F91E81B9A}">
      <dgm:prSet/>
      <dgm:spPr/>
      <dgm:t>
        <a:bodyPr/>
        <a:lstStyle/>
        <a:p>
          <a:pPr algn="ctr"/>
          <a:endParaRPr lang="en-CA"/>
        </a:p>
      </dgm:t>
    </dgm:pt>
    <dgm:pt modelId="{60B64373-1F00-460E-BF1C-D0DF467FCEF4}" type="sibTrans" cxnId="{42F52622-4C45-43C8-91AD-CD7F91E81B9A}">
      <dgm:prSet/>
      <dgm:spPr/>
      <dgm:t>
        <a:bodyPr/>
        <a:lstStyle/>
        <a:p>
          <a:pPr algn="ctr"/>
          <a:endParaRPr lang="en-CA"/>
        </a:p>
      </dgm:t>
    </dgm:pt>
    <dgm:pt modelId="{770CC96A-90DC-48B2-82DA-8FDC47F8A7EB}">
      <dgm:prSet phldrT="[Text]"/>
      <dgm:spPr/>
      <dgm:t>
        <a:bodyPr/>
        <a:lstStyle/>
        <a:p>
          <a:pPr algn="ctr"/>
          <a:r>
            <a:rPr lang="en-CA" dirty="0" smtClean="0"/>
            <a:t>Executive Director</a:t>
          </a:r>
          <a:endParaRPr lang="en-CA" dirty="0"/>
        </a:p>
      </dgm:t>
    </dgm:pt>
    <dgm:pt modelId="{4E393F08-99E0-4DE2-8DF2-866212514C92}" type="parTrans" cxnId="{C0B54528-2654-4482-AAE0-BD4DD72BB955}">
      <dgm:prSet/>
      <dgm:spPr/>
      <dgm:t>
        <a:bodyPr/>
        <a:lstStyle/>
        <a:p>
          <a:pPr algn="ctr"/>
          <a:endParaRPr lang="en-CA"/>
        </a:p>
      </dgm:t>
    </dgm:pt>
    <dgm:pt modelId="{AE16C9F0-80CD-4E62-985C-B01EFEA49183}" type="sibTrans" cxnId="{C0B54528-2654-4482-AAE0-BD4DD72BB955}">
      <dgm:prSet/>
      <dgm:spPr/>
      <dgm:t>
        <a:bodyPr/>
        <a:lstStyle/>
        <a:p>
          <a:pPr algn="ctr"/>
          <a:endParaRPr lang="en-CA"/>
        </a:p>
      </dgm:t>
    </dgm:pt>
    <dgm:pt modelId="{DFAF2911-15AA-414B-A3E9-2EE3DE882FAD}">
      <dgm:prSet phldrT="[Text]"/>
      <dgm:spPr/>
      <dgm:t>
        <a:bodyPr/>
        <a:lstStyle/>
        <a:p>
          <a:pPr algn="ctr"/>
          <a:r>
            <a:rPr lang="en-CA" dirty="0" smtClean="0"/>
            <a:t>Central Board</a:t>
          </a:r>
          <a:endParaRPr lang="en-CA" dirty="0"/>
        </a:p>
      </dgm:t>
    </dgm:pt>
    <dgm:pt modelId="{AFDFAF4D-679E-437F-8B1B-17FE825351EB}" type="parTrans" cxnId="{8B52EC0A-2405-4464-8540-DB2C9201BF8E}">
      <dgm:prSet/>
      <dgm:spPr/>
      <dgm:t>
        <a:bodyPr/>
        <a:lstStyle/>
        <a:p>
          <a:pPr algn="ctr"/>
          <a:endParaRPr lang="en-CA"/>
        </a:p>
      </dgm:t>
    </dgm:pt>
    <dgm:pt modelId="{0E83A0BC-2B9F-4E31-A37A-38B20E1F02A2}" type="sibTrans" cxnId="{8B52EC0A-2405-4464-8540-DB2C9201BF8E}">
      <dgm:prSet/>
      <dgm:spPr/>
      <dgm:t>
        <a:bodyPr/>
        <a:lstStyle/>
        <a:p>
          <a:pPr algn="ctr"/>
          <a:endParaRPr lang="en-CA"/>
        </a:p>
      </dgm:t>
    </dgm:pt>
    <dgm:pt modelId="{66FE6C0D-FF34-470B-BF58-FBDE5C7E76DA}">
      <dgm:prSet phldrT="[Text]"/>
      <dgm:spPr/>
      <dgm:t>
        <a:bodyPr/>
        <a:lstStyle/>
        <a:p>
          <a:pPr algn="ctr"/>
          <a:r>
            <a:rPr lang="en-CA" dirty="0" smtClean="0"/>
            <a:t>Executive Director</a:t>
          </a:r>
          <a:endParaRPr lang="en-CA" dirty="0"/>
        </a:p>
      </dgm:t>
    </dgm:pt>
    <dgm:pt modelId="{615B7441-002B-4DD5-8770-F68B0F17264E}" type="parTrans" cxnId="{650193B2-2D3B-46B9-B341-1E6E0F265631}">
      <dgm:prSet/>
      <dgm:spPr/>
      <dgm:t>
        <a:bodyPr/>
        <a:lstStyle/>
        <a:p>
          <a:pPr algn="ctr"/>
          <a:endParaRPr lang="en-CA"/>
        </a:p>
      </dgm:t>
    </dgm:pt>
    <dgm:pt modelId="{1B8F6476-4F0D-40A3-82F3-952F68153D7F}" type="sibTrans" cxnId="{650193B2-2D3B-46B9-B341-1E6E0F265631}">
      <dgm:prSet/>
      <dgm:spPr/>
      <dgm:t>
        <a:bodyPr/>
        <a:lstStyle/>
        <a:p>
          <a:pPr algn="ctr"/>
          <a:endParaRPr lang="en-CA"/>
        </a:p>
      </dgm:t>
    </dgm:pt>
    <dgm:pt modelId="{6C884692-6415-4475-8905-F91A181576F1}">
      <dgm:prSet phldrT="[Text]"/>
      <dgm:spPr/>
      <dgm:t>
        <a:bodyPr/>
        <a:lstStyle/>
        <a:p>
          <a:pPr algn="ctr"/>
          <a:r>
            <a:rPr lang="en-CA" dirty="0" smtClean="0"/>
            <a:t>Executive Director</a:t>
          </a:r>
          <a:endParaRPr lang="en-CA" dirty="0"/>
        </a:p>
      </dgm:t>
    </dgm:pt>
    <dgm:pt modelId="{0B3C00E6-49B2-4809-B939-1B4B9F28CC11}" type="parTrans" cxnId="{6674137C-2B0B-4826-8A7F-B4D2D66B4B6A}">
      <dgm:prSet/>
      <dgm:spPr/>
      <dgm:t>
        <a:bodyPr/>
        <a:lstStyle/>
        <a:p>
          <a:pPr algn="ctr"/>
          <a:endParaRPr lang="en-CA"/>
        </a:p>
      </dgm:t>
    </dgm:pt>
    <dgm:pt modelId="{8095A34A-0C6F-484A-BC76-B565DA655D88}" type="sibTrans" cxnId="{6674137C-2B0B-4826-8A7F-B4D2D66B4B6A}">
      <dgm:prSet/>
      <dgm:spPr/>
      <dgm:t>
        <a:bodyPr/>
        <a:lstStyle/>
        <a:p>
          <a:pPr algn="ctr"/>
          <a:endParaRPr lang="en-CA"/>
        </a:p>
      </dgm:t>
    </dgm:pt>
    <dgm:pt modelId="{273FC6A7-8163-46E3-AA0F-DD2DD97FCD44}" type="pres">
      <dgm:prSet presAssocID="{3CB1F5AF-E701-4AF0-9EB5-E6CEFE872B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36DAD00B-3FB5-4A46-8BFE-8C295FA54238}" type="pres">
      <dgm:prSet presAssocID="{123BC464-8629-41F4-B96B-6D7619A2DC5B}" presName="hierRoot1" presStyleCnt="0"/>
      <dgm:spPr/>
    </dgm:pt>
    <dgm:pt modelId="{537076B9-E908-4457-9BF5-746AEE5827EB}" type="pres">
      <dgm:prSet presAssocID="{123BC464-8629-41F4-B96B-6D7619A2DC5B}" presName="composite" presStyleCnt="0"/>
      <dgm:spPr/>
    </dgm:pt>
    <dgm:pt modelId="{DF711C27-FE04-4D45-A6AF-67DA4E3C9D7F}" type="pres">
      <dgm:prSet presAssocID="{123BC464-8629-41F4-B96B-6D7619A2DC5B}" presName="background" presStyleLbl="node0" presStyleIdx="0" presStyleCnt="1"/>
      <dgm:spPr/>
    </dgm:pt>
    <dgm:pt modelId="{017CF7A2-84DE-48B6-BF03-26C3D47378CD}" type="pres">
      <dgm:prSet presAssocID="{123BC464-8629-41F4-B96B-6D7619A2DC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50A3A36-E3BC-4E71-884D-82997C7A9212}" type="pres">
      <dgm:prSet presAssocID="{123BC464-8629-41F4-B96B-6D7619A2DC5B}" presName="hierChild2" presStyleCnt="0"/>
      <dgm:spPr/>
    </dgm:pt>
    <dgm:pt modelId="{60920B1F-E147-411D-844B-F0FE91EE1BC4}" type="pres">
      <dgm:prSet presAssocID="{85EBA277-1925-4950-A2CA-1F268FF919B6}" presName="Name10" presStyleLbl="parChTrans1D2" presStyleIdx="0" presStyleCnt="4"/>
      <dgm:spPr/>
      <dgm:t>
        <a:bodyPr/>
        <a:lstStyle/>
        <a:p>
          <a:endParaRPr lang="en-CA"/>
        </a:p>
      </dgm:t>
    </dgm:pt>
    <dgm:pt modelId="{843FBD05-BC24-4CA0-BF9E-F45D2383B51B}" type="pres">
      <dgm:prSet presAssocID="{8AE50D6F-2A36-4455-B1B2-2439903A6C25}" presName="hierRoot2" presStyleCnt="0"/>
      <dgm:spPr/>
    </dgm:pt>
    <dgm:pt modelId="{21FEA7C6-2CC9-4C65-8AC1-9EB6B7C5A59E}" type="pres">
      <dgm:prSet presAssocID="{8AE50D6F-2A36-4455-B1B2-2439903A6C25}" presName="composite2" presStyleCnt="0"/>
      <dgm:spPr/>
    </dgm:pt>
    <dgm:pt modelId="{499EB84C-136A-41D2-81E4-9A5843FECEA9}" type="pres">
      <dgm:prSet presAssocID="{8AE50D6F-2A36-4455-B1B2-2439903A6C25}" presName="background2" presStyleLbl="node2" presStyleIdx="0" presStyleCnt="4"/>
      <dgm:spPr/>
    </dgm:pt>
    <dgm:pt modelId="{370ADD46-0AE4-455A-AE2C-49EC30C14BCB}" type="pres">
      <dgm:prSet presAssocID="{8AE50D6F-2A36-4455-B1B2-2439903A6C2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85CFF48-392B-4CAF-BC79-F874699C1D45}" type="pres">
      <dgm:prSet presAssocID="{8AE50D6F-2A36-4455-B1B2-2439903A6C25}" presName="hierChild3" presStyleCnt="0"/>
      <dgm:spPr/>
    </dgm:pt>
    <dgm:pt modelId="{32C9B4CE-B3FD-43E7-8FA3-9CEB46DD0AB2}" type="pres">
      <dgm:prSet presAssocID="{0B3C00E6-49B2-4809-B939-1B4B9F28CC11}" presName="Name17" presStyleLbl="parChTrans1D3" presStyleIdx="0" presStyleCnt="4"/>
      <dgm:spPr/>
      <dgm:t>
        <a:bodyPr/>
        <a:lstStyle/>
        <a:p>
          <a:endParaRPr lang="en-CA"/>
        </a:p>
      </dgm:t>
    </dgm:pt>
    <dgm:pt modelId="{DC665CC0-DEFD-4B73-B329-8EDC6F1981DD}" type="pres">
      <dgm:prSet presAssocID="{6C884692-6415-4475-8905-F91A181576F1}" presName="hierRoot3" presStyleCnt="0"/>
      <dgm:spPr/>
    </dgm:pt>
    <dgm:pt modelId="{227B5E4E-CD84-4C0E-8FEB-2D01A47A4A6A}" type="pres">
      <dgm:prSet presAssocID="{6C884692-6415-4475-8905-F91A181576F1}" presName="composite3" presStyleCnt="0"/>
      <dgm:spPr/>
    </dgm:pt>
    <dgm:pt modelId="{3C40B1EA-1CFD-4984-BBD5-66A783C43FF5}" type="pres">
      <dgm:prSet presAssocID="{6C884692-6415-4475-8905-F91A181576F1}" presName="background3" presStyleLbl="node3" presStyleIdx="0" presStyleCnt="4"/>
      <dgm:spPr/>
    </dgm:pt>
    <dgm:pt modelId="{7B82F4FB-8493-4C21-B764-911C86C03962}" type="pres">
      <dgm:prSet presAssocID="{6C884692-6415-4475-8905-F91A181576F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FA38672-30D9-4889-AD16-2CB49EF9EED9}" type="pres">
      <dgm:prSet presAssocID="{6C884692-6415-4475-8905-F91A181576F1}" presName="hierChild4" presStyleCnt="0"/>
      <dgm:spPr/>
    </dgm:pt>
    <dgm:pt modelId="{9E8B9F9C-1BAD-4270-9AC7-E13ECD93C929}" type="pres">
      <dgm:prSet presAssocID="{AFDFAF4D-679E-437F-8B1B-17FE825351EB}" presName="Name10" presStyleLbl="parChTrans1D2" presStyleIdx="1" presStyleCnt="4"/>
      <dgm:spPr/>
      <dgm:t>
        <a:bodyPr/>
        <a:lstStyle/>
        <a:p>
          <a:endParaRPr lang="en-CA"/>
        </a:p>
      </dgm:t>
    </dgm:pt>
    <dgm:pt modelId="{DA6BFD39-B7DB-4333-8CB3-02B6DA6D1D82}" type="pres">
      <dgm:prSet presAssocID="{DFAF2911-15AA-414B-A3E9-2EE3DE882FAD}" presName="hierRoot2" presStyleCnt="0"/>
      <dgm:spPr/>
    </dgm:pt>
    <dgm:pt modelId="{CB7955CA-E4D0-485D-9AA1-70D10AA9C5C8}" type="pres">
      <dgm:prSet presAssocID="{DFAF2911-15AA-414B-A3E9-2EE3DE882FAD}" presName="composite2" presStyleCnt="0"/>
      <dgm:spPr/>
    </dgm:pt>
    <dgm:pt modelId="{D9D1D1BD-0D81-4BEC-8845-A7B14D401759}" type="pres">
      <dgm:prSet presAssocID="{DFAF2911-15AA-414B-A3E9-2EE3DE882FAD}" presName="background2" presStyleLbl="node2" presStyleIdx="1" presStyleCnt="4"/>
      <dgm:spPr/>
    </dgm:pt>
    <dgm:pt modelId="{6186B680-3C7C-4353-93B8-81895057B343}" type="pres">
      <dgm:prSet presAssocID="{DFAF2911-15AA-414B-A3E9-2EE3DE882FA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5CAD833-3755-40CC-8DB2-189F9CD78B3E}" type="pres">
      <dgm:prSet presAssocID="{DFAF2911-15AA-414B-A3E9-2EE3DE882FAD}" presName="hierChild3" presStyleCnt="0"/>
      <dgm:spPr/>
    </dgm:pt>
    <dgm:pt modelId="{3FAE3184-98AE-471E-8638-271651D52722}" type="pres">
      <dgm:prSet presAssocID="{615B7441-002B-4DD5-8770-F68B0F17264E}" presName="Name17" presStyleLbl="parChTrans1D3" presStyleIdx="1" presStyleCnt="4"/>
      <dgm:spPr/>
      <dgm:t>
        <a:bodyPr/>
        <a:lstStyle/>
        <a:p>
          <a:endParaRPr lang="en-CA"/>
        </a:p>
      </dgm:t>
    </dgm:pt>
    <dgm:pt modelId="{4AF753C7-D2CA-4279-B52C-4B892B20A355}" type="pres">
      <dgm:prSet presAssocID="{66FE6C0D-FF34-470B-BF58-FBDE5C7E76DA}" presName="hierRoot3" presStyleCnt="0"/>
      <dgm:spPr/>
    </dgm:pt>
    <dgm:pt modelId="{834EC3E5-7FA3-4082-A440-B0E965F765B6}" type="pres">
      <dgm:prSet presAssocID="{66FE6C0D-FF34-470B-BF58-FBDE5C7E76DA}" presName="composite3" presStyleCnt="0"/>
      <dgm:spPr/>
    </dgm:pt>
    <dgm:pt modelId="{88BAFB9C-5A86-4A61-89DE-86EE24818CBE}" type="pres">
      <dgm:prSet presAssocID="{66FE6C0D-FF34-470B-BF58-FBDE5C7E76DA}" presName="background3" presStyleLbl="node3" presStyleIdx="1" presStyleCnt="4"/>
      <dgm:spPr/>
    </dgm:pt>
    <dgm:pt modelId="{3DB182EB-B565-4D77-8AF0-41325A1B7FCF}" type="pres">
      <dgm:prSet presAssocID="{66FE6C0D-FF34-470B-BF58-FBDE5C7E76DA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59C766B-DDB7-483C-8420-938248B4C6BE}" type="pres">
      <dgm:prSet presAssocID="{66FE6C0D-FF34-470B-BF58-FBDE5C7E76DA}" presName="hierChild4" presStyleCnt="0"/>
      <dgm:spPr/>
    </dgm:pt>
    <dgm:pt modelId="{15C86558-340B-45BC-968A-42C38C1FCB3D}" type="pres">
      <dgm:prSet presAssocID="{CF5CEDF0-A270-41C7-B470-9AC5017BD041}" presName="Name10" presStyleLbl="parChTrans1D2" presStyleIdx="2" presStyleCnt="4"/>
      <dgm:spPr/>
      <dgm:t>
        <a:bodyPr/>
        <a:lstStyle/>
        <a:p>
          <a:endParaRPr lang="en-CA"/>
        </a:p>
      </dgm:t>
    </dgm:pt>
    <dgm:pt modelId="{8F3D0CC2-7F2D-4C2F-8045-8AC28151AECB}" type="pres">
      <dgm:prSet presAssocID="{FF2F9E2C-A25B-4CA7-B9EB-50B57C9E284B}" presName="hierRoot2" presStyleCnt="0"/>
      <dgm:spPr/>
    </dgm:pt>
    <dgm:pt modelId="{B8D156B3-0A1B-4ACB-9511-491D3C8CDD13}" type="pres">
      <dgm:prSet presAssocID="{FF2F9E2C-A25B-4CA7-B9EB-50B57C9E284B}" presName="composite2" presStyleCnt="0"/>
      <dgm:spPr/>
    </dgm:pt>
    <dgm:pt modelId="{1511625F-C2DF-4A0C-8E28-7807A7898205}" type="pres">
      <dgm:prSet presAssocID="{FF2F9E2C-A25B-4CA7-B9EB-50B57C9E284B}" presName="background2" presStyleLbl="node2" presStyleIdx="2" presStyleCnt="4"/>
      <dgm:spPr/>
    </dgm:pt>
    <dgm:pt modelId="{F0CBDC9B-2A24-4743-962D-B55DE2B6119F}" type="pres">
      <dgm:prSet presAssocID="{FF2F9E2C-A25B-4CA7-B9EB-50B57C9E284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EA97650-367F-4486-827F-D9C998402C84}" type="pres">
      <dgm:prSet presAssocID="{FF2F9E2C-A25B-4CA7-B9EB-50B57C9E284B}" presName="hierChild3" presStyleCnt="0"/>
      <dgm:spPr/>
    </dgm:pt>
    <dgm:pt modelId="{D600EF81-7FF5-4C84-81B6-B7995024D326}" type="pres">
      <dgm:prSet presAssocID="{4E393F08-99E0-4DE2-8DF2-866212514C92}" presName="Name17" presStyleLbl="parChTrans1D3" presStyleIdx="2" presStyleCnt="4"/>
      <dgm:spPr/>
      <dgm:t>
        <a:bodyPr/>
        <a:lstStyle/>
        <a:p>
          <a:endParaRPr lang="en-CA"/>
        </a:p>
      </dgm:t>
    </dgm:pt>
    <dgm:pt modelId="{453BCC95-499F-4CA0-BD98-E0996F66166A}" type="pres">
      <dgm:prSet presAssocID="{770CC96A-90DC-48B2-82DA-8FDC47F8A7EB}" presName="hierRoot3" presStyleCnt="0"/>
      <dgm:spPr/>
    </dgm:pt>
    <dgm:pt modelId="{9193F826-60CA-4928-A81F-F631F0F2D70A}" type="pres">
      <dgm:prSet presAssocID="{770CC96A-90DC-48B2-82DA-8FDC47F8A7EB}" presName="composite3" presStyleCnt="0"/>
      <dgm:spPr/>
    </dgm:pt>
    <dgm:pt modelId="{B5EDD5E7-8C39-4A0E-9313-4478A14074C5}" type="pres">
      <dgm:prSet presAssocID="{770CC96A-90DC-48B2-82DA-8FDC47F8A7EB}" presName="background3" presStyleLbl="node3" presStyleIdx="2" presStyleCnt="4"/>
      <dgm:spPr/>
    </dgm:pt>
    <dgm:pt modelId="{7EAB113F-CAB7-4C31-8B92-22397D69FFCC}" type="pres">
      <dgm:prSet presAssocID="{770CC96A-90DC-48B2-82DA-8FDC47F8A7E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E3FE69B-91F0-4747-8A5C-ACA54AB6D087}" type="pres">
      <dgm:prSet presAssocID="{770CC96A-90DC-48B2-82DA-8FDC47F8A7EB}" presName="hierChild4" presStyleCnt="0"/>
      <dgm:spPr/>
    </dgm:pt>
    <dgm:pt modelId="{A2E95C17-601F-4D6A-949B-1ABDD8DEFB5A}" type="pres">
      <dgm:prSet presAssocID="{34138D6F-B19E-4304-9322-63C20ABBCA7D}" presName="Name10" presStyleLbl="parChTrans1D2" presStyleIdx="3" presStyleCnt="4"/>
      <dgm:spPr/>
      <dgm:t>
        <a:bodyPr/>
        <a:lstStyle/>
        <a:p>
          <a:endParaRPr lang="en-CA"/>
        </a:p>
      </dgm:t>
    </dgm:pt>
    <dgm:pt modelId="{2D79CD7B-090F-4A2D-A613-31022305CB2E}" type="pres">
      <dgm:prSet presAssocID="{D187AC9A-22DF-46C6-BCE2-8C34415A2D37}" presName="hierRoot2" presStyleCnt="0"/>
      <dgm:spPr/>
    </dgm:pt>
    <dgm:pt modelId="{0E23BE84-0A05-4EEA-8E22-21B9C5E920B3}" type="pres">
      <dgm:prSet presAssocID="{D187AC9A-22DF-46C6-BCE2-8C34415A2D37}" presName="composite2" presStyleCnt="0"/>
      <dgm:spPr/>
    </dgm:pt>
    <dgm:pt modelId="{7F8C4745-C56E-4689-AB32-92909E928D8E}" type="pres">
      <dgm:prSet presAssocID="{D187AC9A-22DF-46C6-BCE2-8C34415A2D37}" presName="background2" presStyleLbl="node2" presStyleIdx="3" presStyleCnt="4"/>
      <dgm:spPr/>
    </dgm:pt>
    <dgm:pt modelId="{1EEA0809-2659-4173-B00E-8CA6790749A5}" type="pres">
      <dgm:prSet presAssocID="{D187AC9A-22DF-46C6-BCE2-8C34415A2D3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B8626BC-6F93-4C2E-8422-97E2CAD307C6}" type="pres">
      <dgm:prSet presAssocID="{D187AC9A-22DF-46C6-BCE2-8C34415A2D37}" presName="hierChild3" presStyleCnt="0"/>
      <dgm:spPr/>
    </dgm:pt>
    <dgm:pt modelId="{1FCFAC8A-D1CB-4EAF-9455-2DBB82D602F1}" type="pres">
      <dgm:prSet presAssocID="{CC6D65F3-C60E-4E24-A957-943F90064C54}" presName="Name17" presStyleLbl="parChTrans1D3" presStyleIdx="3" presStyleCnt="4"/>
      <dgm:spPr/>
      <dgm:t>
        <a:bodyPr/>
        <a:lstStyle/>
        <a:p>
          <a:endParaRPr lang="en-CA"/>
        </a:p>
      </dgm:t>
    </dgm:pt>
    <dgm:pt modelId="{49183017-6F35-4CAF-8249-B7B5E9543DBB}" type="pres">
      <dgm:prSet presAssocID="{46D1AFAB-67FC-4AAB-B050-D25483CD5D19}" presName="hierRoot3" presStyleCnt="0"/>
      <dgm:spPr/>
    </dgm:pt>
    <dgm:pt modelId="{D47F3CC5-8361-46C8-9ABD-AA480CC932F0}" type="pres">
      <dgm:prSet presAssocID="{46D1AFAB-67FC-4AAB-B050-D25483CD5D19}" presName="composite3" presStyleCnt="0"/>
      <dgm:spPr/>
    </dgm:pt>
    <dgm:pt modelId="{1A3B77AF-3893-4E13-A975-EE3C01FD5FD6}" type="pres">
      <dgm:prSet presAssocID="{46D1AFAB-67FC-4AAB-B050-D25483CD5D19}" presName="background3" presStyleLbl="node3" presStyleIdx="3" presStyleCnt="4"/>
      <dgm:spPr/>
    </dgm:pt>
    <dgm:pt modelId="{F1E9D663-0790-44E1-B939-CBC690836B79}" type="pres">
      <dgm:prSet presAssocID="{46D1AFAB-67FC-4AAB-B050-D25483CD5D1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A7BAFAA-E592-4371-BE23-9D6B6D7E5795}" type="pres">
      <dgm:prSet presAssocID="{46D1AFAB-67FC-4AAB-B050-D25483CD5D19}" presName="hierChild4" presStyleCnt="0"/>
      <dgm:spPr/>
    </dgm:pt>
  </dgm:ptLst>
  <dgm:cxnLst>
    <dgm:cxn modelId="{D31AA3B0-3003-423D-B80C-1D4659BBA44C}" srcId="{3CB1F5AF-E701-4AF0-9EB5-E6CEFE872B0B}" destId="{123BC464-8629-41F4-B96B-6D7619A2DC5B}" srcOrd="0" destOrd="0" parTransId="{DFC43A2F-9D85-488F-AC2C-DDBBEEF2FB9A}" sibTransId="{29D484CB-D09F-4E09-BC70-05C150872EBC}"/>
    <dgm:cxn modelId="{C44C1A8C-4E4E-4835-ADA2-206552D120DF}" type="presOf" srcId="{AFDFAF4D-679E-437F-8B1B-17FE825351EB}" destId="{9E8B9F9C-1BAD-4270-9AC7-E13ECD93C929}" srcOrd="0" destOrd="0" presId="urn:microsoft.com/office/officeart/2005/8/layout/hierarchy1"/>
    <dgm:cxn modelId="{7F1FCBE1-B6EB-45A2-8A47-43C4083D5B8A}" srcId="{D187AC9A-22DF-46C6-BCE2-8C34415A2D37}" destId="{46D1AFAB-67FC-4AAB-B050-D25483CD5D19}" srcOrd="0" destOrd="0" parTransId="{CC6D65F3-C60E-4E24-A957-943F90064C54}" sibTransId="{E56C0701-B4C5-42A7-B8CB-AE5C25905FDD}"/>
    <dgm:cxn modelId="{0387E597-3A9A-4034-8E2F-FD1D8BFA2268}" srcId="{123BC464-8629-41F4-B96B-6D7619A2DC5B}" destId="{FF2F9E2C-A25B-4CA7-B9EB-50B57C9E284B}" srcOrd="2" destOrd="0" parTransId="{CF5CEDF0-A270-41C7-B470-9AC5017BD041}" sibTransId="{DDDA10F1-4794-4279-97A0-3B2B69DF35D0}"/>
    <dgm:cxn modelId="{D4023F1D-E0CE-442C-A2E1-7F148886DB01}" type="presOf" srcId="{6C884692-6415-4475-8905-F91A181576F1}" destId="{7B82F4FB-8493-4C21-B764-911C86C03962}" srcOrd="0" destOrd="0" presId="urn:microsoft.com/office/officeart/2005/8/layout/hierarchy1"/>
    <dgm:cxn modelId="{7574F966-74A4-4559-BD4E-600C4AB5F3A4}" type="presOf" srcId="{4E393F08-99E0-4DE2-8DF2-866212514C92}" destId="{D600EF81-7FF5-4C84-81B6-B7995024D326}" srcOrd="0" destOrd="0" presId="urn:microsoft.com/office/officeart/2005/8/layout/hierarchy1"/>
    <dgm:cxn modelId="{149C8BB5-094E-43FF-90E9-794687013EDA}" type="presOf" srcId="{123BC464-8629-41F4-B96B-6D7619A2DC5B}" destId="{017CF7A2-84DE-48B6-BF03-26C3D47378CD}" srcOrd="0" destOrd="0" presId="urn:microsoft.com/office/officeart/2005/8/layout/hierarchy1"/>
    <dgm:cxn modelId="{B6499248-4845-4E0B-9823-8425CCD9B2ED}" type="presOf" srcId="{34138D6F-B19E-4304-9322-63C20ABBCA7D}" destId="{A2E95C17-601F-4D6A-949B-1ABDD8DEFB5A}" srcOrd="0" destOrd="0" presId="urn:microsoft.com/office/officeart/2005/8/layout/hierarchy1"/>
    <dgm:cxn modelId="{746454DA-D10B-41FA-ACF1-F9862142E786}" type="presOf" srcId="{770CC96A-90DC-48B2-82DA-8FDC47F8A7EB}" destId="{7EAB113F-CAB7-4C31-8B92-22397D69FFCC}" srcOrd="0" destOrd="0" presId="urn:microsoft.com/office/officeart/2005/8/layout/hierarchy1"/>
    <dgm:cxn modelId="{B8C1F188-4654-4A51-85F9-8A33F53514FB}" type="presOf" srcId="{0B3C00E6-49B2-4809-B939-1B4B9F28CC11}" destId="{32C9B4CE-B3FD-43E7-8FA3-9CEB46DD0AB2}" srcOrd="0" destOrd="0" presId="urn:microsoft.com/office/officeart/2005/8/layout/hierarchy1"/>
    <dgm:cxn modelId="{C0B54528-2654-4482-AAE0-BD4DD72BB955}" srcId="{FF2F9E2C-A25B-4CA7-B9EB-50B57C9E284B}" destId="{770CC96A-90DC-48B2-82DA-8FDC47F8A7EB}" srcOrd="0" destOrd="0" parTransId="{4E393F08-99E0-4DE2-8DF2-866212514C92}" sibTransId="{AE16C9F0-80CD-4E62-985C-B01EFEA49183}"/>
    <dgm:cxn modelId="{650193B2-2D3B-46B9-B341-1E6E0F265631}" srcId="{DFAF2911-15AA-414B-A3E9-2EE3DE882FAD}" destId="{66FE6C0D-FF34-470B-BF58-FBDE5C7E76DA}" srcOrd="0" destOrd="0" parTransId="{615B7441-002B-4DD5-8770-F68B0F17264E}" sibTransId="{1B8F6476-4F0D-40A3-82F3-952F68153D7F}"/>
    <dgm:cxn modelId="{D2386D05-E93F-4CFC-9C3E-E086ABAC47D0}" type="presOf" srcId="{DFAF2911-15AA-414B-A3E9-2EE3DE882FAD}" destId="{6186B680-3C7C-4353-93B8-81895057B343}" srcOrd="0" destOrd="0" presId="urn:microsoft.com/office/officeart/2005/8/layout/hierarchy1"/>
    <dgm:cxn modelId="{42F52622-4C45-43C8-91AD-CD7F91E81B9A}" srcId="{123BC464-8629-41F4-B96B-6D7619A2DC5B}" destId="{D187AC9A-22DF-46C6-BCE2-8C34415A2D37}" srcOrd="3" destOrd="0" parTransId="{34138D6F-B19E-4304-9322-63C20ABBCA7D}" sibTransId="{60B64373-1F00-460E-BF1C-D0DF467FCEF4}"/>
    <dgm:cxn modelId="{6EE94569-89B4-4EE4-B2A2-AF25872BAE02}" type="presOf" srcId="{66FE6C0D-FF34-470B-BF58-FBDE5C7E76DA}" destId="{3DB182EB-B565-4D77-8AF0-41325A1B7FCF}" srcOrd="0" destOrd="0" presId="urn:microsoft.com/office/officeart/2005/8/layout/hierarchy1"/>
    <dgm:cxn modelId="{D800033A-7DD2-4DF4-8BE2-5132CD2F9F10}" type="presOf" srcId="{CF5CEDF0-A270-41C7-B470-9AC5017BD041}" destId="{15C86558-340B-45BC-968A-42C38C1FCB3D}" srcOrd="0" destOrd="0" presId="urn:microsoft.com/office/officeart/2005/8/layout/hierarchy1"/>
    <dgm:cxn modelId="{920A6497-B6C1-493D-A203-A1B8365260ED}" type="presOf" srcId="{85EBA277-1925-4950-A2CA-1F268FF919B6}" destId="{60920B1F-E147-411D-844B-F0FE91EE1BC4}" srcOrd="0" destOrd="0" presId="urn:microsoft.com/office/officeart/2005/8/layout/hierarchy1"/>
    <dgm:cxn modelId="{B726B19D-AB18-47BC-B931-517DD936C7AE}" type="presOf" srcId="{CC6D65F3-C60E-4E24-A957-943F90064C54}" destId="{1FCFAC8A-D1CB-4EAF-9455-2DBB82D602F1}" srcOrd="0" destOrd="0" presId="urn:microsoft.com/office/officeart/2005/8/layout/hierarchy1"/>
    <dgm:cxn modelId="{ACFE5EAC-68E5-41D3-8553-365B13A20949}" srcId="{123BC464-8629-41F4-B96B-6D7619A2DC5B}" destId="{8AE50D6F-2A36-4455-B1B2-2439903A6C25}" srcOrd="0" destOrd="0" parTransId="{85EBA277-1925-4950-A2CA-1F268FF919B6}" sibTransId="{3EBEF192-ABB0-402B-AE35-49621370E82E}"/>
    <dgm:cxn modelId="{5D164E79-1AF6-4CA6-AAA8-57B9B9172B4B}" type="presOf" srcId="{615B7441-002B-4DD5-8770-F68B0F17264E}" destId="{3FAE3184-98AE-471E-8638-271651D52722}" srcOrd="0" destOrd="0" presId="urn:microsoft.com/office/officeart/2005/8/layout/hierarchy1"/>
    <dgm:cxn modelId="{8B52EC0A-2405-4464-8540-DB2C9201BF8E}" srcId="{123BC464-8629-41F4-B96B-6D7619A2DC5B}" destId="{DFAF2911-15AA-414B-A3E9-2EE3DE882FAD}" srcOrd="1" destOrd="0" parTransId="{AFDFAF4D-679E-437F-8B1B-17FE825351EB}" sibTransId="{0E83A0BC-2B9F-4E31-A37A-38B20E1F02A2}"/>
    <dgm:cxn modelId="{557B968C-0079-433C-B318-BCFCD5B16E86}" type="presOf" srcId="{46D1AFAB-67FC-4AAB-B050-D25483CD5D19}" destId="{F1E9D663-0790-44E1-B939-CBC690836B79}" srcOrd="0" destOrd="0" presId="urn:microsoft.com/office/officeart/2005/8/layout/hierarchy1"/>
    <dgm:cxn modelId="{6674137C-2B0B-4826-8A7F-B4D2D66B4B6A}" srcId="{8AE50D6F-2A36-4455-B1B2-2439903A6C25}" destId="{6C884692-6415-4475-8905-F91A181576F1}" srcOrd="0" destOrd="0" parTransId="{0B3C00E6-49B2-4809-B939-1B4B9F28CC11}" sibTransId="{8095A34A-0C6F-484A-BC76-B565DA655D88}"/>
    <dgm:cxn modelId="{361CD538-8F20-4A73-8B6C-75F9217F8FB8}" type="presOf" srcId="{FF2F9E2C-A25B-4CA7-B9EB-50B57C9E284B}" destId="{F0CBDC9B-2A24-4743-962D-B55DE2B6119F}" srcOrd="0" destOrd="0" presId="urn:microsoft.com/office/officeart/2005/8/layout/hierarchy1"/>
    <dgm:cxn modelId="{1D2A9EAB-5480-4021-8553-2DB274035CD3}" type="presOf" srcId="{3CB1F5AF-E701-4AF0-9EB5-E6CEFE872B0B}" destId="{273FC6A7-8163-46E3-AA0F-DD2DD97FCD44}" srcOrd="0" destOrd="0" presId="urn:microsoft.com/office/officeart/2005/8/layout/hierarchy1"/>
    <dgm:cxn modelId="{D50855E4-DCBA-43D0-8685-8563073CDC45}" type="presOf" srcId="{D187AC9A-22DF-46C6-BCE2-8C34415A2D37}" destId="{1EEA0809-2659-4173-B00E-8CA6790749A5}" srcOrd="0" destOrd="0" presId="urn:microsoft.com/office/officeart/2005/8/layout/hierarchy1"/>
    <dgm:cxn modelId="{324B2DF6-9A5C-4044-A6EC-C6B881737B5B}" type="presOf" srcId="{8AE50D6F-2A36-4455-B1B2-2439903A6C25}" destId="{370ADD46-0AE4-455A-AE2C-49EC30C14BCB}" srcOrd="0" destOrd="0" presId="urn:microsoft.com/office/officeart/2005/8/layout/hierarchy1"/>
    <dgm:cxn modelId="{347D0AB0-0101-48B0-914C-850F21AB2D76}" type="presParOf" srcId="{273FC6A7-8163-46E3-AA0F-DD2DD97FCD44}" destId="{36DAD00B-3FB5-4A46-8BFE-8C295FA54238}" srcOrd="0" destOrd="0" presId="urn:microsoft.com/office/officeart/2005/8/layout/hierarchy1"/>
    <dgm:cxn modelId="{A5A8BF8C-81AA-4430-A5EB-167FBCD123FF}" type="presParOf" srcId="{36DAD00B-3FB5-4A46-8BFE-8C295FA54238}" destId="{537076B9-E908-4457-9BF5-746AEE5827EB}" srcOrd="0" destOrd="0" presId="urn:microsoft.com/office/officeart/2005/8/layout/hierarchy1"/>
    <dgm:cxn modelId="{77BC1F28-3F8E-4855-98E8-30AA59C7BF25}" type="presParOf" srcId="{537076B9-E908-4457-9BF5-746AEE5827EB}" destId="{DF711C27-FE04-4D45-A6AF-67DA4E3C9D7F}" srcOrd="0" destOrd="0" presId="urn:microsoft.com/office/officeart/2005/8/layout/hierarchy1"/>
    <dgm:cxn modelId="{29493BDA-F932-4AAE-9921-51A80A9DB22A}" type="presParOf" srcId="{537076B9-E908-4457-9BF5-746AEE5827EB}" destId="{017CF7A2-84DE-48B6-BF03-26C3D47378CD}" srcOrd="1" destOrd="0" presId="urn:microsoft.com/office/officeart/2005/8/layout/hierarchy1"/>
    <dgm:cxn modelId="{ACDDE8AE-BB2C-46BF-80A4-15D372E1B7B9}" type="presParOf" srcId="{36DAD00B-3FB5-4A46-8BFE-8C295FA54238}" destId="{E50A3A36-E3BC-4E71-884D-82997C7A9212}" srcOrd="1" destOrd="0" presId="urn:microsoft.com/office/officeart/2005/8/layout/hierarchy1"/>
    <dgm:cxn modelId="{A6216DC5-6C9E-4766-878F-696CD170BC8D}" type="presParOf" srcId="{E50A3A36-E3BC-4E71-884D-82997C7A9212}" destId="{60920B1F-E147-411D-844B-F0FE91EE1BC4}" srcOrd="0" destOrd="0" presId="urn:microsoft.com/office/officeart/2005/8/layout/hierarchy1"/>
    <dgm:cxn modelId="{11425848-B1E7-45E8-B6E6-745467062228}" type="presParOf" srcId="{E50A3A36-E3BC-4E71-884D-82997C7A9212}" destId="{843FBD05-BC24-4CA0-BF9E-F45D2383B51B}" srcOrd="1" destOrd="0" presId="urn:microsoft.com/office/officeart/2005/8/layout/hierarchy1"/>
    <dgm:cxn modelId="{2673B4E9-F21F-462A-80B8-2DDE81CDE57F}" type="presParOf" srcId="{843FBD05-BC24-4CA0-BF9E-F45D2383B51B}" destId="{21FEA7C6-2CC9-4C65-8AC1-9EB6B7C5A59E}" srcOrd="0" destOrd="0" presId="urn:microsoft.com/office/officeart/2005/8/layout/hierarchy1"/>
    <dgm:cxn modelId="{F389A4A2-8A74-47CC-A128-7383C6E03F68}" type="presParOf" srcId="{21FEA7C6-2CC9-4C65-8AC1-9EB6B7C5A59E}" destId="{499EB84C-136A-41D2-81E4-9A5843FECEA9}" srcOrd="0" destOrd="0" presId="urn:microsoft.com/office/officeart/2005/8/layout/hierarchy1"/>
    <dgm:cxn modelId="{51982004-4C5F-480A-96D1-F52013A19F3B}" type="presParOf" srcId="{21FEA7C6-2CC9-4C65-8AC1-9EB6B7C5A59E}" destId="{370ADD46-0AE4-455A-AE2C-49EC30C14BCB}" srcOrd="1" destOrd="0" presId="urn:microsoft.com/office/officeart/2005/8/layout/hierarchy1"/>
    <dgm:cxn modelId="{F012A206-A045-45D0-B42B-F80635380272}" type="presParOf" srcId="{843FBD05-BC24-4CA0-BF9E-F45D2383B51B}" destId="{585CFF48-392B-4CAF-BC79-F874699C1D45}" srcOrd="1" destOrd="0" presId="urn:microsoft.com/office/officeart/2005/8/layout/hierarchy1"/>
    <dgm:cxn modelId="{62B1CD13-807D-49D7-A135-A89EA175FA9D}" type="presParOf" srcId="{585CFF48-392B-4CAF-BC79-F874699C1D45}" destId="{32C9B4CE-B3FD-43E7-8FA3-9CEB46DD0AB2}" srcOrd="0" destOrd="0" presId="urn:microsoft.com/office/officeart/2005/8/layout/hierarchy1"/>
    <dgm:cxn modelId="{7E51C322-F1A6-4585-9639-35A84FDF4F6D}" type="presParOf" srcId="{585CFF48-392B-4CAF-BC79-F874699C1D45}" destId="{DC665CC0-DEFD-4B73-B329-8EDC6F1981DD}" srcOrd="1" destOrd="0" presId="urn:microsoft.com/office/officeart/2005/8/layout/hierarchy1"/>
    <dgm:cxn modelId="{C0BC338D-70F6-46B0-B4EE-E116686C2CCC}" type="presParOf" srcId="{DC665CC0-DEFD-4B73-B329-8EDC6F1981DD}" destId="{227B5E4E-CD84-4C0E-8FEB-2D01A47A4A6A}" srcOrd="0" destOrd="0" presId="urn:microsoft.com/office/officeart/2005/8/layout/hierarchy1"/>
    <dgm:cxn modelId="{00A0DC83-7D87-40E9-8977-474879CB69B3}" type="presParOf" srcId="{227B5E4E-CD84-4C0E-8FEB-2D01A47A4A6A}" destId="{3C40B1EA-1CFD-4984-BBD5-66A783C43FF5}" srcOrd="0" destOrd="0" presId="urn:microsoft.com/office/officeart/2005/8/layout/hierarchy1"/>
    <dgm:cxn modelId="{EA6114E6-7D2A-449B-820E-50FD07E569FF}" type="presParOf" srcId="{227B5E4E-CD84-4C0E-8FEB-2D01A47A4A6A}" destId="{7B82F4FB-8493-4C21-B764-911C86C03962}" srcOrd="1" destOrd="0" presId="urn:microsoft.com/office/officeart/2005/8/layout/hierarchy1"/>
    <dgm:cxn modelId="{AD594D9B-C1C1-49C2-A816-31B5DA8F086A}" type="presParOf" srcId="{DC665CC0-DEFD-4B73-B329-8EDC6F1981DD}" destId="{3FA38672-30D9-4889-AD16-2CB49EF9EED9}" srcOrd="1" destOrd="0" presId="urn:microsoft.com/office/officeart/2005/8/layout/hierarchy1"/>
    <dgm:cxn modelId="{D949C132-2A11-41EF-81FD-C63C0C03504D}" type="presParOf" srcId="{E50A3A36-E3BC-4E71-884D-82997C7A9212}" destId="{9E8B9F9C-1BAD-4270-9AC7-E13ECD93C929}" srcOrd="2" destOrd="0" presId="urn:microsoft.com/office/officeart/2005/8/layout/hierarchy1"/>
    <dgm:cxn modelId="{FEDDF3A1-0410-4A1E-8E60-3F101AFC46A2}" type="presParOf" srcId="{E50A3A36-E3BC-4E71-884D-82997C7A9212}" destId="{DA6BFD39-B7DB-4333-8CB3-02B6DA6D1D82}" srcOrd="3" destOrd="0" presId="urn:microsoft.com/office/officeart/2005/8/layout/hierarchy1"/>
    <dgm:cxn modelId="{53794F57-314F-403A-A6DD-84EF4DA670D9}" type="presParOf" srcId="{DA6BFD39-B7DB-4333-8CB3-02B6DA6D1D82}" destId="{CB7955CA-E4D0-485D-9AA1-70D10AA9C5C8}" srcOrd="0" destOrd="0" presId="urn:microsoft.com/office/officeart/2005/8/layout/hierarchy1"/>
    <dgm:cxn modelId="{C626276E-1AB6-4C56-910E-B92CD61686FD}" type="presParOf" srcId="{CB7955CA-E4D0-485D-9AA1-70D10AA9C5C8}" destId="{D9D1D1BD-0D81-4BEC-8845-A7B14D401759}" srcOrd="0" destOrd="0" presId="urn:microsoft.com/office/officeart/2005/8/layout/hierarchy1"/>
    <dgm:cxn modelId="{B92C8E64-1644-480C-9E91-6730D9DCCEBC}" type="presParOf" srcId="{CB7955CA-E4D0-485D-9AA1-70D10AA9C5C8}" destId="{6186B680-3C7C-4353-93B8-81895057B343}" srcOrd="1" destOrd="0" presId="urn:microsoft.com/office/officeart/2005/8/layout/hierarchy1"/>
    <dgm:cxn modelId="{040CF11C-4E23-4952-8E42-4AA681AC6C05}" type="presParOf" srcId="{DA6BFD39-B7DB-4333-8CB3-02B6DA6D1D82}" destId="{A5CAD833-3755-40CC-8DB2-189F9CD78B3E}" srcOrd="1" destOrd="0" presId="urn:microsoft.com/office/officeart/2005/8/layout/hierarchy1"/>
    <dgm:cxn modelId="{93EE5ED8-5477-459D-9E47-444A3EA81A1B}" type="presParOf" srcId="{A5CAD833-3755-40CC-8DB2-189F9CD78B3E}" destId="{3FAE3184-98AE-471E-8638-271651D52722}" srcOrd="0" destOrd="0" presId="urn:microsoft.com/office/officeart/2005/8/layout/hierarchy1"/>
    <dgm:cxn modelId="{D7521673-AFDD-41CB-BE41-28CE64B4F498}" type="presParOf" srcId="{A5CAD833-3755-40CC-8DB2-189F9CD78B3E}" destId="{4AF753C7-D2CA-4279-B52C-4B892B20A355}" srcOrd="1" destOrd="0" presId="urn:microsoft.com/office/officeart/2005/8/layout/hierarchy1"/>
    <dgm:cxn modelId="{3E428D29-9075-4B35-B106-C97D4DA35390}" type="presParOf" srcId="{4AF753C7-D2CA-4279-B52C-4B892B20A355}" destId="{834EC3E5-7FA3-4082-A440-B0E965F765B6}" srcOrd="0" destOrd="0" presId="urn:microsoft.com/office/officeart/2005/8/layout/hierarchy1"/>
    <dgm:cxn modelId="{42C33126-B263-4AB4-9700-0FD287D62FFA}" type="presParOf" srcId="{834EC3E5-7FA3-4082-A440-B0E965F765B6}" destId="{88BAFB9C-5A86-4A61-89DE-86EE24818CBE}" srcOrd="0" destOrd="0" presId="urn:microsoft.com/office/officeart/2005/8/layout/hierarchy1"/>
    <dgm:cxn modelId="{3426AF2B-D44D-44B3-9AA0-CE904092EA25}" type="presParOf" srcId="{834EC3E5-7FA3-4082-A440-B0E965F765B6}" destId="{3DB182EB-B565-4D77-8AF0-41325A1B7FCF}" srcOrd="1" destOrd="0" presId="urn:microsoft.com/office/officeart/2005/8/layout/hierarchy1"/>
    <dgm:cxn modelId="{3588A535-0B1E-4B55-90CA-3F654EECC829}" type="presParOf" srcId="{4AF753C7-D2CA-4279-B52C-4B892B20A355}" destId="{159C766B-DDB7-483C-8420-938248B4C6BE}" srcOrd="1" destOrd="0" presId="urn:microsoft.com/office/officeart/2005/8/layout/hierarchy1"/>
    <dgm:cxn modelId="{F2167A66-3B1F-4FD9-BBCF-0C2F6072F560}" type="presParOf" srcId="{E50A3A36-E3BC-4E71-884D-82997C7A9212}" destId="{15C86558-340B-45BC-968A-42C38C1FCB3D}" srcOrd="4" destOrd="0" presId="urn:microsoft.com/office/officeart/2005/8/layout/hierarchy1"/>
    <dgm:cxn modelId="{9BDA50C9-CC14-411B-AB18-06211FF42F07}" type="presParOf" srcId="{E50A3A36-E3BC-4E71-884D-82997C7A9212}" destId="{8F3D0CC2-7F2D-4C2F-8045-8AC28151AECB}" srcOrd="5" destOrd="0" presId="urn:microsoft.com/office/officeart/2005/8/layout/hierarchy1"/>
    <dgm:cxn modelId="{A8608CC8-BAF0-4098-B6E7-77E68B7F434E}" type="presParOf" srcId="{8F3D0CC2-7F2D-4C2F-8045-8AC28151AECB}" destId="{B8D156B3-0A1B-4ACB-9511-491D3C8CDD13}" srcOrd="0" destOrd="0" presId="urn:microsoft.com/office/officeart/2005/8/layout/hierarchy1"/>
    <dgm:cxn modelId="{D722D312-CD3F-44EB-BA79-E737C9139988}" type="presParOf" srcId="{B8D156B3-0A1B-4ACB-9511-491D3C8CDD13}" destId="{1511625F-C2DF-4A0C-8E28-7807A7898205}" srcOrd="0" destOrd="0" presId="urn:microsoft.com/office/officeart/2005/8/layout/hierarchy1"/>
    <dgm:cxn modelId="{2C2E38DC-2FD8-4F5B-BC62-2E0242A7D633}" type="presParOf" srcId="{B8D156B3-0A1B-4ACB-9511-491D3C8CDD13}" destId="{F0CBDC9B-2A24-4743-962D-B55DE2B6119F}" srcOrd="1" destOrd="0" presId="urn:microsoft.com/office/officeart/2005/8/layout/hierarchy1"/>
    <dgm:cxn modelId="{3DED8CC5-8170-4859-8D8C-801F8A65FAE6}" type="presParOf" srcId="{8F3D0CC2-7F2D-4C2F-8045-8AC28151AECB}" destId="{3EA97650-367F-4486-827F-D9C998402C84}" srcOrd="1" destOrd="0" presId="urn:microsoft.com/office/officeart/2005/8/layout/hierarchy1"/>
    <dgm:cxn modelId="{2AF09275-7B71-4423-9231-6D1D188D9509}" type="presParOf" srcId="{3EA97650-367F-4486-827F-D9C998402C84}" destId="{D600EF81-7FF5-4C84-81B6-B7995024D326}" srcOrd="0" destOrd="0" presId="urn:microsoft.com/office/officeart/2005/8/layout/hierarchy1"/>
    <dgm:cxn modelId="{6DAEF57C-53A8-4338-A078-4C3DE343AFF1}" type="presParOf" srcId="{3EA97650-367F-4486-827F-D9C998402C84}" destId="{453BCC95-499F-4CA0-BD98-E0996F66166A}" srcOrd="1" destOrd="0" presId="urn:microsoft.com/office/officeart/2005/8/layout/hierarchy1"/>
    <dgm:cxn modelId="{0FB365C7-F9E8-4EAA-9C32-AB5B59175478}" type="presParOf" srcId="{453BCC95-499F-4CA0-BD98-E0996F66166A}" destId="{9193F826-60CA-4928-A81F-F631F0F2D70A}" srcOrd="0" destOrd="0" presId="urn:microsoft.com/office/officeart/2005/8/layout/hierarchy1"/>
    <dgm:cxn modelId="{A210152C-3193-4CA0-A644-7268BC09C507}" type="presParOf" srcId="{9193F826-60CA-4928-A81F-F631F0F2D70A}" destId="{B5EDD5E7-8C39-4A0E-9313-4478A14074C5}" srcOrd="0" destOrd="0" presId="urn:microsoft.com/office/officeart/2005/8/layout/hierarchy1"/>
    <dgm:cxn modelId="{742F52EC-46A3-4EEB-8F51-B94F909E4183}" type="presParOf" srcId="{9193F826-60CA-4928-A81F-F631F0F2D70A}" destId="{7EAB113F-CAB7-4C31-8B92-22397D69FFCC}" srcOrd="1" destOrd="0" presId="urn:microsoft.com/office/officeart/2005/8/layout/hierarchy1"/>
    <dgm:cxn modelId="{1C1A92B3-0EA9-4C19-BD04-17900DF8E0C3}" type="presParOf" srcId="{453BCC95-499F-4CA0-BD98-E0996F66166A}" destId="{BE3FE69B-91F0-4747-8A5C-ACA54AB6D087}" srcOrd="1" destOrd="0" presId="urn:microsoft.com/office/officeart/2005/8/layout/hierarchy1"/>
    <dgm:cxn modelId="{3BA5F4BF-0600-4FC5-96C9-14C3D4A9EB2E}" type="presParOf" srcId="{E50A3A36-E3BC-4E71-884D-82997C7A9212}" destId="{A2E95C17-601F-4D6A-949B-1ABDD8DEFB5A}" srcOrd="6" destOrd="0" presId="urn:microsoft.com/office/officeart/2005/8/layout/hierarchy1"/>
    <dgm:cxn modelId="{6CEA7C1C-A596-47B6-ADD2-F40D226DEE79}" type="presParOf" srcId="{E50A3A36-E3BC-4E71-884D-82997C7A9212}" destId="{2D79CD7B-090F-4A2D-A613-31022305CB2E}" srcOrd="7" destOrd="0" presId="urn:microsoft.com/office/officeart/2005/8/layout/hierarchy1"/>
    <dgm:cxn modelId="{27915BB7-C47F-4A60-ABAC-5D75E7B24263}" type="presParOf" srcId="{2D79CD7B-090F-4A2D-A613-31022305CB2E}" destId="{0E23BE84-0A05-4EEA-8E22-21B9C5E920B3}" srcOrd="0" destOrd="0" presId="urn:microsoft.com/office/officeart/2005/8/layout/hierarchy1"/>
    <dgm:cxn modelId="{3A36070F-3A17-4461-9D4C-4D510EE677AE}" type="presParOf" srcId="{0E23BE84-0A05-4EEA-8E22-21B9C5E920B3}" destId="{7F8C4745-C56E-4689-AB32-92909E928D8E}" srcOrd="0" destOrd="0" presId="urn:microsoft.com/office/officeart/2005/8/layout/hierarchy1"/>
    <dgm:cxn modelId="{72EA3FD6-E2B1-44E4-B08A-AAC074A9D026}" type="presParOf" srcId="{0E23BE84-0A05-4EEA-8E22-21B9C5E920B3}" destId="{1EEA0809-2659-4173-B00E-8CA6790749A5}" srcOrd="1" destOrd="0" presId="urn:microsoft.com/office/officeart/2005/8/layout/hierarchy1"/>
    <dgm:cxn modelId="{70309005-585D-47A4-9DBB-50D330E6E1F1}" type="presParOf" srcId="{2D79CD7B-090F-4A2D-A613-31022305CB2E}" destId="{EB8626BC-6F93-4C2E-8422-97E2CAD307C6}" srcOrd="1" destOrd="0" presId="urn:microsoft.com/office/officeart/2005/8/layout/hierarchy1"/>
    <dgm:cxn modelId="{A62DA48F-6ABB-4BC0-9B7D-1C08E523E4C8}" type="presParOf" srcId="{EB8626BC-6F93-4C2E-8422-97E2CAD307C6}" destId="{1FCFAC8A-D1CB-4EAF-9455-2DBB82D602F1}" srcOrd="0" destOrd="0" presId="urn:microsoft.com/office/officeart/2005/8/layout/hierarchy1"/>
    <dgm:cxn modelId="{6B06E49B-3634-490E-A160-7C013EE0F183}" type="presParOf" srcId="{EB8626BC-6F93-4C2E-8422-97E2CAD307C6}" destId="{49183017-6F35-4CAF-8249-B7B5E9543DBB}" srcOrd="1" destOrd="0" presId="urn:microsoft.com/office/officeart/2005/8/layout/hierarchy1"/>
    <dgm:cxn modelId="{3529E430-115F-42EF-B169-6DC6F6B2BAE2}" type="presParOf" srcId="{49183017-6F35-4CAF-8249-B7B5E9543DBB}" destId="{D47F3CC5-8361-46C8-9ABD-AA480CC932F0}" srcOrd="0" destOrd="0" presId="urn:microsoft.com/office/officeart/2005/8/layout/hierarchy1"/>
    <dgm:cxn modelId="{B50752CF-52CF-420B-AB9C-ACB6092E5EFF}" type="presParOf" srcId="{D47F3CC5-8361-46C8-9ABD-AA480CC932F0}" destId="{1A3B77AF-3893-4E13-A975-EE3C01FD5FD6}" srcOrd="0" destOrd="0" presId="urn:microsoft.com/office/officeart/2005/8/layout/hierarchy1"/>
    <dgm:cxn modelId="{E9CEED4A-AC12-4629-BA0A-666831FBB765}" type="presParOf" srcId="{D47F3CC5-8361-46C8-9ABD-AA480CC932F0}" destId="{F1E9D663-0790-44E1-B939-CBC690836B79}" srcOrd="1" destOrd="0" presId="urn:microsoft.com/office/officeart/2005/8/layout/hierarchy1"/>
    <dgm:cxn modelId="{A8C0AA91-A4C9-4835-9972-79600B7DA069}" type="presParOf" srcId="{49183017-6F35-4CAF-8249-B7B5E9543DBB}" destId="{3A7BAFAA-E592-4371-BE23-9D6B6D7E57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FAC8A-D1CB-4EAF-9455-2DBB82D602F1}">
      <dsp:nvSpPr>
        <dsp:cNvPr id="0" name=""/>
        <dsp:cNvSpPr/>
      </dsp:nvSpPr>
      <dsp:spPr>
        <a:xfrm>
          <a:off x="6278213" y="2361438"/>
          <a:ext cx="91440" cy="439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6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5C17-601F-4D6A-949B-1ABDD8DEFB5A}">
      <dsp:nvSpPr>
        <dsp:cNvPr id="0" name=""/>
        <dsp:cNvSpPr/>
      </dsp:nvSpPr>
      <dsp:spPr>
        <a:xfrm>
          <a:off x="3552418" y="961823"/>
          <a:ext cx="2771515" cy="43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617"/>
              </a:lnTo>
              <a:lnTo>
                <a:pt x="2771515" y="299617"/>
              </a:lnTo>
              <a:lnTo>
                <a:pt x="2771515" y="4396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0EF81-7FF5-4C84-81B6-B7995024D326}">
      <dsp:nvSpPr>
        <dsp:cNvPr id="0" name=""/>
        <dsp:cNvSpPr/>
      </dsp:nvSpPr>
      <dsp:spPr>
        <a:xfrm>
          <a:off x="4430537" y="2361438"/>
          <a:ext cx="91440" cy="439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6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6558-340B-45BC-968A-42C38C1FCB3D}">
      <dsp:nvSpPr>
        <dsp:cNvPr id="0" name=""/>
        <dsp:cNvSpPr/>
      </dsp:nvSpPr>
      <dsp:spPr>
        <a:xfrm>
          <a:off x="3552418" y="961823"/>
          <a:ext cx="923838" cy="43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617"/>
              </a:lnTo>
              <a:lnTo>
                <a:pt x="923838" y="299617"/>
              </a:lnTo>
              <a:lnTo>
                <a:pt x="923838" y="4396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E3184-98AE-471E-8638-271651D52722}">
      <dsp:nvSpPr>
        <dsp:cNvPr id="0" name=""/>
        <dsp:cNvSpPr/>
      </dsp:nvSpPr>
      <dsp:spPr>
        <a:xfrm>
          <a:off x="2582860" y="2361438"/>
          <a:ext cx="91440" cy="439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6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B9F9C-1BAD-4270-9AC7-E13ECD93C929}">
      <dsp:nvSpPr>
        <dsp:cNvPr id="0" name=""/>
        <dsp:cNvSpPr/>
      </dsp:nvSpPr>
      <dsp:spPr>
        <a:xfrm>
          <a:off x="2628580" y="961823"/>
          <a:ext cx="923838" cy="439663"/>
        </a:xfrm>
        <a:custGeom>
          <a:avLst/>
          <a:gdLst/>
          <a:ahLst/>
          <a:cxnLst/>
          <a:rect l="0" t="0" r="0" b="0"/>
          <a:pathLst>
            <a:path>
              <a:moveTo>
                <a:pt x="923838" y="0"/>
              </a:moveTo>
              <a:lnTo>
                <a:pt x="923838" y="299617"/>
              </a:lnTo>
              <a:lnTo>
                <a:pt x="0" y="299617"/>
              </a:lnTo>
              <a:lnTo>
                <a:pt x="0" y="4396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9B4CE-B3FD-43E7-8FA3-9CEB46DD0AB2}">
      <dsp:nvSpPr>
        <dsp:cNvPr id="0" name=""/>
        <dsp:cNvSpPr/>
      </dsp:nvSpPr>
      <dsp:spPr>
        <a:xfrm>
          <a:off x="735183" y="2361438"/>
          <a:ext cx="91440" cy="439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6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20B1F-E147-411D-844B-F0FE91EE1BC4}">
      <dsp:nvSpPr>
        <dsp:cNvPr id="0" name=""/>
        <dsp:cNvSpPr/>
      </dsp:nvSpPr>
      <dsp:spPr>
        <a:xfrm>
          <a:off x="780903" y="961823"/>
          <a:ext cx="2771515" cy="439663"/>
        </a:xfrm>
        <a:custGeom>
          <a:avLst/>
          <a:gdLst/>
          <a:ahLst/>
          <a:cxnLst/>
          <a:rect l="0" t="0" r="0" b="0"/>
          <a:pathLst>
            <a:path>
              <a:moveTo>
                <a:pt x="2771515" y="0"/>
              </a:moveTo>
              <a:lnTo>
                <a:pt x="2771515" y="299617"/>
              </a:lnTo>
              <a:lnTo>
                <a:pt x="0" y="299617"/>
              </a:lnTo>
              <a:lnTo>
                <a:pt x="0" y="4396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11C27-FE04-4D45-A6AF-67DA4E3C9D7F}">
      <dsp:nvSpPr>
        <dsp:cNvPr id="0" name=""/>
        <dsp:cNvSpPr/>
      </dsp:nvSpPr>
      <dsp:spPr>
        <a:xfrm>
          <a:off x="2796550" y="1871"/>
          <a:ext cx="1511735" cy="95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CF7A2-84DE-48B6-BF03-26C3D47378CD}">
      <dsp:nvSpPr>
        <dsp:cNvPr id="0" name=""/>
        <dsp:cNvSpPr/>
      </dsp:nvSpPr>
      <dsp:spPr>
        <a:xfrm>
          <a:off x="2964521" y="161443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err="1" smtClean="0"/>
            <a:t>McMan</a:t>
          </a:r>
          <a:r>
            <a:rPr lang="en-CA" sz="1800" kern="1200" smtClean="0"/>
            <a:t> Provincial </a:t>
          </a:r>
          <a:r>
            <a:rPr lang="en-CA" sz="1800" kern="1200" dirty="0" smtClean="0"/>
            <a:t>Board</a:t>
          </a:r>
          <a:endParaRPr lang="en-CA" sz="1800" kern="1200" dirty="0"/>
        </a:p>
      </dsp:txBody>
      <dsp:txXfrm>
        <a:off x="2992637" y="189559"/>
        <a:ext cx="1455503" cy="903720"/>
      </dsp:txXfrm>
    </dsp:sp>
    <dsp:sp modelId="{499EB84C-136A-41D2-81E4-9A5843FECEA9}">
      <dsp:nvSpPr>
        <dsp:cNvPr id="0" name=""/>
        <dsp:cNvSpPr/>
      </dsp:nvSpPr>
      <dsp:spPr>
        <a:xfrm>
          <a:off x="25035" y="1401486"/>
          <a:ext cx="1511735" cy="959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ADD46-0AE4-455A-AE2C-49EC30C14BCB}">
      <dsp:nvSpPr>
        <dsp:cNvPr id="0" name=""/>
        <dsp:cNvSpPr/>
      </dsp:nvSpPr>
      <dsp:spPr>
        <a:xfrm>
          <a:off x="193006" y="1561059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Edmonton &amp; Northern Board</a:t>
          </a:r>
          <a:endParaRPr lang="en-CA" sz="1800" kern="1200" dirty="0"/>
        </a:p>
      </dsp:txBody>
      <dsp:txXfrm>
        <a:off x="221122" y="1589175"/>
        <a:ext cx="1455503" cy="903720"/>
      </dsp:txXfrm>
    </dsp:sp>
    <dsp:sp modelId="{3C40B1EA-1CFD-4984-BBD5-66A783C43FF5}">
      <dsp:nvSpPr>
        <dsp:cNvPr id="0" name=""/>
        <dsp:cNvSpPr/>
      </dsp:nvSpPr>
      <dsp:spPr>
        <a:xfrm>
          <a:off x="25035" y="2801102"/>
          <a:ext cx="1511735" cy="959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2F4FB-8493-4C21-B764-911C86C03962}">
      <dsp:nvSpPr>
        <dsp:cNvPr id="0" name=""/>
        <dsp:cNvSpPr/>
      </dsp:nvSpPr>
      <dsp:spPr>
        <a:xfrm>
          <a:off x="193006" y="2960674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Executive Director</a:t>
          </a:r>
          <a:endParaRPr lang="en-CA" sz="1800" kern="1200" dirty="0"/>
        </a:p>
      </dsp:txBody>
      <dsp:txXfrm>
        <a:off x="221122" y="2988790"/>
        <a:ext cx="1455503" cy="903720"/>
      </dsp:txXfrm>
    </dsp:sp>
    <dsp:sp modelId="{D9D1D1BD-0D81-4BEC-8845-A7B14D401759}">
      <dsp:nvSpPr>
        <dsp:cNvPr id="0" name=""/>
        <dsp:cNvSpPr/>
      </dsp:nvSpPr>
      <dsp:spPr>
        <a:xfrm>
          <a:off x="1872712" y="1401486"/>
          <a:ext cx="1511735" cy="959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6B680-3C7C-4353-93B8-81895057B343}">
      <dsp:nvSpPr>
        <dsp:cNvPr id="0" name=""/>
        <dsp:cNvSpPr/>
      </dsp:nvSpPr>
      <dsp:spPr>
        <a:xfrm>
          <a:off x="2040683" y="1561059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Central Board</a:t>
          </a:r>
          <a:endParaRPr lang="en-CA" sz="1800" kern="1200" dirty="0"/>
        </a:p>
      </dsp:txBody>
      <dsp:txXfrm>
        <a:off x="2068799" y="1589175"/>
        <a:ext cx="1455503" cy="903720"/>
      </dsp:txXfrm>
    </dsp:sp>
    <dsp:sp modelId="{88BAFB9C-5A86-4A61-89DE-86EE24818CBE}">
      <dsp:nvSpPr>
        <dsp:cNvPr id="0" name=""/>
        <dsp:cNvSpPr/>
      </dsp:nvSpPr>
      <dsp:spPr>
        <a:xfrm>
          <a:off x="1872712" y="2801102"/>
          <a:ext cx="1511735" cy="959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182EB-B565-4D77-8AF0-41325A1B7FCF}">
      <dsp:nvSpPr>
        <dsp:cNvPr id="0" name=""/>
        <dsp:cNvSpPr/>
      </dsp:nvSpPr>
      <dsp:spPr>
        <a:xfrm>
          <a:off x="2040683" y="2960674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Executive Director</a:t>
          </a:r>
          <a:endParaRPr lang="en-CA" sz="1800" kern="1200" dirty="0"/>
        </a:p>
      </dsp:txBody>
      <dsp:txXfrm>
        <a:off x="2068799" y="2988790"/>
        <a:ext cx="1455503" cy="903720"/>
      </dsp:txXfrm>
    </dsp:sp>
    <dsp:sp modelId="{1511625F-C2DF-4A0C-8E28-7807A7898205}">
      <dsp:nvSpPr>
        <dsp:cNvPr id="0" name=""/>
        <dsp:cNvSpPr/>
      </dsp:nvSpPr>
      <dsp:spPr>
        <a:xfrm>
          <a:off x="3720389" y="1401486"/>
          <a:ext cx="1511735" cy="959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BDC9B-2A24-4743-962D-B55DE2B6119F}">
      <dsp:nvSpPr>
        <dsp:cNvPr id="0" name=""/>
        <dsp:cNvSpPr/>
      </dsp:nvSpPr>
      <dsp:spPr>
        <a:xfrm>
          <a:off x="3888359" y="1561059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Calgary &amp; Area Board</a:t>
          </a:r>
          <a:endParaRPr lang="en-CA" sz="1800" kern="1200" dirty="0"/>
        </a:p>
      </dsp:txBody>
      <dsp:txXfrm>
        <a:off x="3916475" y="1589175"/>
        <a:ext cx="1455503" cy="903720"/>
      </dsp:txXfrm>
    </dsp:sp>
    <dsp:sp modelId="{B5EDD5E7-8C39-4A0E-9313-4478A14074C5}">
      <dsp:nvSpPr>
        <dsp:cNvPr id="0" name=""/>
        <dsp:cNvSpPr/>
      </dsp:nvSpPr>
      <dsp:spPr>
        <a:xfrm>
          <a:off x="3720389" y="2801102"/>
          <a:ext cx="1511735" cy="959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B113F-CAB7-4C31-8B92-22397D69FFCC}">
      <dsp:nvSpPr>
        <dsp:cNvPr id="0" name=""/>
        <dsp:cNvSpPr/>
      </dsp:nvSpPr>
      <dsp:spPr>
        <a:xfrm>
          <a:off x="3888359" y="2960674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Executive Director</a:t>
          </a:r>
          <a:endParaRPr lang="en-CA" sz="1800" kern="1200" dirty="0"/>
        </a:p>
      </dsp:txBody>
      <dsp:txXfrm>
        <a:off x="3916475" y="2988790"/>
        <a:ext cx="1455503" cy="903720"/>
      </dsp:txXfrm>
    </dsp:sp>
    <dsp:sp modelId="{7F8C4745-C56E-4689-AB32-92909E928D8E}">
      <dsp:nvSpPr>
        <dsp:cNvPr id="0" name=""/>
        <dsp:cNvSpPr/>
      </dsp:nvSpPr>
      <dsp:spPr>
        <a:xfrm>
          <a:off x="5568066" y="1401486"/>
          <a:ext cx="1511735" cy="959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A0809-2659-4173-B00E-8CA6790749A5}">
      <dsp:nvSpPr>
        <dsp:cNvPr id="0" name=""/>
        <dsp:cNvSpPr/>
      </dsp:nvSpPr>
      <dsp:spPr>
        <a:xfrm>
          <a:off x="5736036" y="1561059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Medicine Hat &amp; </a:t>
          </a:r>
          <a:r>
            <a:rPr lang="en-CA" sz="1800" kern="1200" dirty="0" err="1" smtClean="0"/>
            <a:t>Lethbridge</a:t>
          </a:r>
          <a:r>
            <a:rPr lang="en-CA" sz="1800" kern="1200" dirty="0" smtClean="0"/>
            <a:t> Board</a:t>
          </a:r>
          <a:endParaRPr lang="en-CA" sz="1800" kern="1200" dirty="0"/>
        </a:p>
      </dsp:txBody>
      <dsp:txXfrm>
        <a:off x="5764152" y="1589175"/>
        <a:ext cx="1455503" cy="903720"/>
      </dsp:txXfrm>
    </dsp:sp>
    <dsp:sp modelId="{1A3B77AF-3893-4E13-A975-EE3C01FD5FD6}">
      <dsp:nvSpPr>
        <dsp:cNvPr id="0" name=""/>
        <dsp:cNvSpPr/>
      </dsp:nvSpPr>
      <dsp:spPr>
        <a:xfrm>
          <a:off x="5568066" y="2801102"/>
          <a:ext cx="1511735" cy="959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9D663-0790-44E1-B939-CBC690836B79}">
      <dsp:nvSpPr>
        <dsp:cNvPr id="0" name=""/>
        <dsp:cNvSpPr/>
      </dsp:nvSpPr>
      <dsp:spPr>
        <a:xfrm>
          <a:off x="5736036" y="2960674"/>
          <a:ext cx="1511735" cy="95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Executive Director</a:t>
          </a:r>
          <a:endParaRPr lang="en-CA" sz="1800" kern="1200" dirty="0"/>
        </a:p>
      </dsp:txBody>
      <dsp:txXfrm>
        <a:off x="5764152" y="2988790"/>
        <a:ext cx="1455503" cy="90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739FC-3C55-4467-81AE-6AF1831F404D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A215B-03AA-4F0D-941B-767CEA0B1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42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Talk about FASD supportive housing, the acuity</a:t>
            </a:r>
            <a:r>
              <a:rPr lang="en-CA" baseline="0" dirty="0" smtClean="0"/>
              <a:t> of youth and the need for support in the home – allow for skills to be developed and move through the continuum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215B-03AA-4F0D-941B-767CEA0B1A2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09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Talk</a:t>
            </a:r>
            <a:r>
              <a:rPr lang="en-CA" baseline="0" dirty="0" smtClean="0"/>
              <a:t> about the challenges of not having a housing locator;</a:t>
            </a:r>
          </a:p>
          <a:p>
            <a:r>
              <a:rPr lang="en-CA" baseline="0" dirty="0" smtClean="0"/>
              <a:t>Roles and responsibilities of housing locator with landlord/home provider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215B-03AA-4F0D-941B-767CEA0B1A2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78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215B-03AA-4F0D-941B-767CEA0B1A2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78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215B-03AA-4F0D-941B-767CEA0B1A2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3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Job boards became quite successful – we were able to target those who</a:t>
            </a:r>
            <a:r>
              <a:rPr lang="en-CA" baseline="0" dirty="0" smtClean="0"/>
              <a:t> have had some exposure to our field and experience</a:t>
            </a:r>
          </a:p>
          <a:p>
            <a:r>
              <a:rPr lang="en-CA" baseline="0" dirty="0" smtClean="0"/>
              <a:t>Be clear on what you are wanting ( no children in the home)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215B-03AA-4F0D-941B-767CEA0B1A2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27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Matching system (highlight the </a:t>
            </a:r>
            <a:r>
              <a:rPr lang="en-CA" dirty="0" err="1" smtClean="0"/>
              <a:t>fasd</a:t>
            </a:r>
            <a:r>
              <a:rPr lang="en-CA" dirty="0" smtClean="0"/>
              <a:t> housing program)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215B-03AA-4F0D-941B-767CEA0B1A2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63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95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3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83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02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8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03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70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11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08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4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9017-BB06-4D5E-B667-82FB2C0084CF}" type="datetimeFigureOut">
              <a:rPr lang="en-CA" smtClean="0"/>
              <a:t>27/04/2015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A117-D0F4-449B-89E1-44607BF345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6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ine.clark@mcman.c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Darlene.petrie@mcman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5296"/>
            <a:ext cx="7772400" cy="1470025"/>
          </a:xfrm>
        </p:spPr>
        <p:txBody>
          <a:bodyPr>
            <a:noAutofit/>
          </a:bodyPr>
          <a:lstStyle/>
          <a:p>
            <a:r>
              <a:rPr lang="en-CA" b="1" dirty="0" smtClean="0"/>
              <a:t>Supportive Housing through </a:t>
            </a:r>
            <a:r>
              <a:rPr lang="en-CA" b="1" dirty="0"/>
              <a:t>H</a:t>
            </a:r>
            <a:r>
              <a:rPr lang="en-CA" b="1" dirty="0" smtClean="0"/>
              <a:t>ealthy Landlord/Home </a:t>
            </a:r>
            <a:r>
              <a:rPr lang="en-CA" b="1" dirty="0"/>
              <a:t>P</a:t>
            </a:r>
            <a:r>
              <a:rPr lang="en-CA" b="1" dirty="0" smtClean="0"/>
              <a:t>rovider Relations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5783184"/>
            <a:ext cx="6904856" cy="838575"/>
          </a:xfrm>
        </p:spPr>
        <p:txBody>
          <a:bodyPr/>
          <a:lstStyle/>
          <a:p>
            <a:pPr algn="r"/>
            <a:r>
              <a:rPr lang="en-CA" dirty="0" smtClean="0"/>
              <a:t>May 8, 2015</a:t>
            </a:r>
            <a:endParaRPr lang="en-CA" dirty="0"/>
          </a:p>
        </p:txBody>
      </p:sp>
      <p:pic>
        <p:nvPicPr>
          <p:cNvPr id="1026" name="Picture 2" descr="Z:\Rebrand\Templates\blue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33"/>
            <a:ext cx="9144000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" y="4708371"/>
            <a:ext cx="1719703" cy="21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McMan’s 4 Components to Sustaining and Maintaining </a:t>
            </a:r>
            <a:r>
              <a:rPr lang="en-CA" sz="3600" b="1" dirty="0"/>
              <a:t>S</a:t>
            </a:r>
            <a:r>
              <a:rPr lang="en-CA" sz="3600" b="1" dirty="0" smtClean="0"/>
              <a:t>upportive Landlords/Home </a:t>
            </a:r>
            <a:r>
              <a:rPr lang="en-CA" sz="3600" b="1" dirty="0"/>
              <a:t>P</a:t>
            </a:r>
            <a:r>
              <a:rPr lang="en-CA" sz="3600" b="1" dirty="0" smtClean="0"/>
              <a:t>roviders</a:t>
            </a:r>
            <a:endParaRPr lang="en-CA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8412"/>
            <a:ext cx="5370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0836" y="2920101"/>
            <a:ext cx="169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Recruitment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37056" y="2920101"/>
            <a:ext cx="160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Appreciation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20868" y="4741113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Support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741113"/>
            <a:ext cx="1178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Training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062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u="sng" dirty="0" smtClean="0"/>
              <a:t>Advertise</a:t>
            </a:r>
            <a:r>
              <a:rPr lang="en-CA" sz="3000" dirty="0" smtClean="0"/>
              <a:t> on bulletin boards, rental sites and even job boards (know who your audience is) what are you looking for </a:t>
            </a:r>
          </a:p>
          <a:p>
            <a:pPr marL="0" indent="0">
              <a:buNone/>
            </a:pPr>
            <a:endParaRPr lang="en-CA" sz="3000" dirty="0" smtClean="0"/>
          </a:p>
          <a:p>
            <a:r>
              <a:rPr lang="en-CA" sz="3000" u="sng" dirty="0" smtClean="0"/>
              <a:t>Pre-screen</a:t>
            </a:r>
            <a:r>
              <a:rPr lang="en-CA" sz="3000" dirty="0" smtClean="0"/>
              <a:t> potential home providers/landlords by phone first (screen for suitable matches) what can they provide as far as support</a:t>
            </a:r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Recruitment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42825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u="sng" dirty="0" smtClean="0"/>
              <a:t>Host Recruitment nights </a:t>
            </a:r>
            <a:r>
              <a:rPr lang="en-CA" sz="3000" dirty="0" smtClean="0"/>
              <a:t>(this is a good test to see who is interested in providing more then a room)</a:t>
            </a:r>
          </a:p>
          <a:p>
            <a:pPr marL="0" indent="0">
              <a:buNone/>
            </a:pPr>
            <a:endParaRPr lang="en-CA" sz="3000" u="sng" dirty="0" smtClean="0"/>
          </a:p>
          <a:p>
            <a:r>
              <a:rPr lang="en-CA" sz="3000" u="sng" dirty="0" smtClean="0"/>
              <a:t>Be honest and upfront </a:t>
            </a:r>
            <a:r>
              <a:rPr lang="en-CA" sz="3000" dirty="0" smtClean="0"/>
              <a:t>about what their role will entail</a:t>
            </a:r>
          </a:p>
          <a:p>
            <a:pPr marL="0" indent="0">
              <a:buNone/>
            </a:pPr>
            <a:endParaRPr lang="en-CA" sz="3000" u="sng" dirty="0" smtClean="0"/>
          </a:p>
          <a:p>
            <a:r>
              <a:rPr lang="en-CA" sz="3000" u="sng" dirty="0" smtClean="0"/>
              <a:t>Assess the home </a:t>
            </a:r>
            <a:r>
              <a:rPr lang="en-CA" sz="3000" dirty="0" smtClean="0"/>
              <a:t>and ensure they meet Alberta Heath and Minimum Housing Standards</a:t>
            </a:r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Recruitment, cont’d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0843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dirty="0" smtClean="0"/>
              <a:t>Host Appreciation Nights – make it a priority to acknowledge the commitment and dedication</a:t>
            </a:r>
          </a:p>
          <a:p>
            <a:r>
              <a:rPr lang="en-CA" sz="3000" dirty="0" smtClean="0"/>
              <a:t>Share in their successes and skills, provide that opportunity for them to meet with their peers</a:t>
            </a:r>
          </a:p>
          <a:p>
            <a:r>
              <a:rPr lang="en-CA" sz="3000" dirty="0" smtClean="0"/>
              <a:t>Facilitate workshops on self care and what healthy connections mean for our youth</a:t>
            </a:r>
          </a:p>
          <a:p>
            <a:r>
              <a:rPr lang="en-CA" sz="3000" dirty="0" smtClean="0"/>
              <a:t>Invite them to agency events/training opportunities</a:t>
            </a:r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Appreciation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2302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u="sng" dirty="0" smtClean="0"/>
              <a:t>Communication</a:t>
            </a:r>
            <a:r>
              <a:rPr lang="en-CA" sz="3000" dirty="0" smtClean="0"/>
              <a:t> is priority and follow up. Be proactive in meeting with your landlords/home providers regularly (set weekly/bi-weekly visits or as needed)</a:t>
            </a:r>
          </a:p>
          <a:p>
            <a:r>
              <a:rPr lang="en-CA" sz="3000" u="sng" dirty="0" smtClean="0"/>
              <a:t>Match</a:t>
            </a:r>
            <a:r>
              <a:rPr lang="en-CA" sz="3000" dirty="0" smtClean="0"/>
              <a:t> based on a fit with what the youth is needing/home provider</a:t>
            </a:r>
          </a:p>
          <a:p>
            <a:r>
              <a:rPr lang="en-CA" sz="3000" u="sng" dirty="0" smtClean="0"/>
              <a:t>Create a team </a:t>
            </a:r>
            <a:r>
              <a:rPr lang="en-CA" sz="3000" dirty="0" smtClean="0"/>
              <a:t>that involves everyone supporting the youth (always include the home provider/youth when appropriate)</a:t>
            </a:r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Support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576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u="sng" dirty="0" smtClean="0"/>
              <a:t>Provide guidance and direction </a:t>
            </a:r>
            <a:r>
              <a:rPr lang="en-CA" sz="3000" dirty="0" smtClean="0"/>
              <a:t>when needed. Validate what they are comfortable with and what they can handle</a:t>
            </a:r>
          </a:p>
          <a:p>
            <a:r>
              <a:rPr lang="en-CA" sz="3000" u="sng" dirty="0" smtClean="0"/>
              <a:t>Be available</a:t>
            </a:r>
            <a:r>
              <a:rPr lang="en-CA" sz="3000" dirty="0" smtClean="0"/>
              <a:t>, and meet with the home provider/youth regularly</a:t>
            </a:r>
          </a:p>
          <a:p>
            <a:r>
              <a:rPr lang="en-CA" sz="3000" u="sng" dirty="0" smtClean="0"/>
              <a:t>Have Respite options </a:t>
            </a:r>
            <a:r>
              <a:rPr lang="en-CA" sz="3000" dirty="0" smtClean="0"/>
              <a:t>available for the youth and a break for the Home Provider</a:t>
            </a:r>
          </a:p>
          <a:p>
            <a:endParaRPr lang="en-CA" sz="3000" dirty="0" smtClean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Support, cont’d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801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dirty="0" smtClean="0"/>
              <a:t>Facilitate trainings that can support the Home Providers needs </a:t>
            </a:r>
          </a:p>
          <a:p>
            <a:r>
              <a:rPr lang="en-CA" sz="3000" dirty="0" smtClean="0"/>
              <a:t>Invite Home Providers to agency trainings (ASIST, Mental Health, FASD, CPI, etc.)</a:t>
            </a:r>
          </a:p>
          <a:p>
            <a:r>
              <a:rPr lang="en-CA" sz="3000" dirty="0" smtClean="0"/>
              <a:t>Provide one to one informal information sharing in the home (identify challenges and support their learning)</a:t>
            </a:r>
          </a:p>
          <a:p>
            <a:r>
              <a:rPr lang="en-CA" sz="3000" dirty="0" smtClean="0"/>
              <a:t>Keep it going</a:t>
            </a:r>
          </a:p>
          <a:p>
            <a:pPr marL="0" indent="0">
              <a:buNone/>
            </a:pPr>
            <a:endParaRPr lang="en-CA" sz="2800" dirty="0" smtClean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Training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0249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CA" sz="3000" dirty="0" smtClean="0"/>
              <a:t>Pre/Post Home Provider Interview </a:t>
            </a:r>
          </a:p>
          <a:p>
            <a:pPr marL="514350" indent="-514350">
              <a:buAutoNum type="arabicParenR"/>
            </a:pPr>
            <a:endParaRPr lang="en-CA" sz="3000" dirty="0"/>
          </a:p>
          <a:p>
            <a:pPr marL="514350" indent="-514350">
              <a:buAutoNum type="arabicParenR"/>
            </a:pPr>
            <a:r>
              <a:rPr lang="en-CA" sz="3000" dirty="0" smtClean="0"/>
              <a:t>Track one to one educational sessions with Home Providers</a:t>
            </a:r>
          </a:p>
          <a:p>
            <a:pPr marL="514350" indent="-514350">
              <a:buAutoNum type="arabicParenR"/>
            </a:pPr>
            <a:endParaRPr lang="en-CA" sz="3000" dirty="0"/>
          </a:p>
          <a:p>
            <a:pPr marL="514350" indent="-514350">
              <a:buAutoNum type="arabicParenR"/>
            </a:pPr>
            <a:r>
              <a:rPr lang="en-CA" sz="3000" dirty="0" smtClean="0"/>
              <a:t>Feedback surveys for Youth/Home Providers</a:t>
            </a:r>
            <a:endParaRPr lang="en-CA" sz="3000" dirty="0" smtClean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Tools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2801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Pauline Clark (403) 209-1407</a:t>
            </a:r>
          </a:p>
          <a:p>
            <a:pPr marL="0" indent="0">
              <a:buNone/>
            </a:pPr>
            <a:r>
              <a:rPr lang="en-CA" sz="3000" dirty="0" smtClean="0">
                <a:hlinkClick r:id="rId3"/>
              </a:rPr>
              <a:t>Pauline.clark@mcman.ca</a:t>
            </a: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 smtClean="0"/>
              <a:t>Darlene Petrie (403) 508-7752</a:t>
            </a:r>
          </a:p>
          <a:p>
            <a:pPr marL="0" indent="0">
              <a:buNone/>
            </a:pPr>
            <a:r>
              <a:rPr lang="en-CA" sz="3000" dirty="0" smtClean="0">
                <a:hlinkClick r:id="rId4"/>
              </a:rPr>
              <a:t>Darlene.petrie@mcman.ca</a:t>
            </a:r>
            <a:endParaRPr lang="en-CA" sz="3000" dirty="0" smtClean="0"/>
          </a:p>
          <a:p>
            <a:pPr marL="0" indent="0">
              <a:buNone/>
            </a:pPr>
            <a:endParaRPr lang="en-CA" sz="3000" dirty="0" smtClean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Thank you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6924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SzPct val="75000"/>
              <a:buNone/>
            </a:pPr>
            <a:endParaRPr lang="en-CA" sz="3000" dirty="0" smtClean="0"/>
          </a:p>
          <a:p>
            <a:pPr marL="0" indent="0">
              <a:buSzPct val="75000"/>
              <a:buNone/>
            </a:pPr>
            <a:r>
              <a:rPr lang="en-CA" sz="3000" dirty="0" smtClean="0"/>
              <a:t>Since 1975, the organization has evolved </a:t>
            </a:r>
            <a:r>
              <a:rPr lang="en-CA" sz="3000" dirty="0"/>
              <a:t>into a dynamic not-for-profit social service agency that provides a comprehensive range of programs. </a:t>
            </a:r>
            <a:endParaRPr lang="en-CA" sz="3000" dirty="0" smtClean="0"/>
          </a:p>
          <a:p>
            <a:pPr marL="0" indent="0">
              <a:buSzPct val="75000"/>
              <a:buNone/>
            </a:pPr>
            <a:endParaRPr lang="en-CA" sz="3000" dirty="0"/>
          </a:p>
          <a:p>
            <a:pPr marL="0" indent="0">
              <a:buSzPct val="75000"/>
              <a:buNone/>
            </a:pPr>
            <a:r>
              <a:rPr lang="en-CA" sz="3000" dirty="0" smtClean="0"/>
              <a:t>McMan </a:t>
            </a:r>
            <a:r>
              <a:rPr lang="en-CA" sz="3000" dirty="0"/>
              <a:t>is a well respected organization and has earned a solid reputation as a responsive, highly competent and innovative partner in service delivery.</a:t>
            </a:r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About McMan</a:t>
            </a:r>
            <a:r>
              <a:rPr lang="en-CA" sz="4000" b="1" dirty="0"/>
              <a:t> </a:t>
            </a:r>
            <a:r>
              <a:rPr lang="en-CA" sz="4000" b="1" dirty="0" smtClean="0"/>
              <a:t>Youth, Family and Community Services Association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5677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McMan </a:t>
            </a:r>
            <a:r>
              <a:rPr lang="en-CA" sz="2800" dirty="0"/>
              <a:t>Calgary is a responsive and innovative partner for building community capacity by supporting over 2300 children, youth, adults and families in a single year. </a:t>
            </a: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With a continuum of programs that address prevention and intervention, individuals have been successfully empowered to fulfill their potential in the Calgary community.</a:t>
            </a:r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About McMan</a:t>
            </a:r>
            <a:r>
              <a:rPr lang="en-CA" sz="4000" b="1" dirty="0"/>
              <a:t> </a:t>
            </a:r>
            <a:r>
              <a:rPr lang="en-CA" sz="4000" b="1" dirty="0" smtClean="0"/>
              <a:t>Calgary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706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Operational Breakdown</a:t>
            </a:r>
            <a:endParaRPr lang="en-CA" sz="40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15898322"/>
              </p:ext>
            </p:extLst>
          </p:nvPr>
        </p:nvGraphicFramePr>
        <p:xfrm>
          <a:off x="971600" y="1810758"/>
          <a:ext cx="7272808" cy="392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49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507288" cy="3947141"/>
          </a:xfrm>
        </p:spPr>
        <p:txBody>
          <a:bodyPr>
            <a:normAutofit/>
          </a:bodyPr>
          <a:lstStyle/>
          <a:p>
            <a:r>
              <a:rPr lang="en-CA" sz="3000" dirty="0" smtClean="0"/>
              <a:t>Hope Homes Program and Hope Homes for Aboriginal Youth Program (Housing First Programs)</a:t>
            </a:r>
          </a:p>
          <a:p>
            <a:r>
              <a:rPr lang="en-CA" sz="3000" dirty="0" smtClean="0"/>
              <a:t>House and support chronically/episodically homeless youth between the ages of 15 and 24</a:t>
            </a:r>
          </a:p>
          <a:p>
            <a:r>
              <a:rPr lang="en-CA" sz="3000" dirty="0" smtClean="0"/>
              <a:t>Offer a variety of housing options that meet the individual needs of the youth</a:t>
            </a:r>
            <a:endParaRPr lang="en-CA" sz="3000" dirty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Housing Continuum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4165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525963"/>
          </a:xfrm>
        </p:spPr>
        <p:txBody>
          <a:bodyPr>
            <a:normAutofit/>
          </a:bodyPr>
          <a:lstStyle/>
          <a:p>
            <a:r>
              <a:rPr lang="en-CA" sz="3000" dirty="0" smtClean="0"/>
              <a:t>Scattered Site (Independent living in the community)</a:t>
            </a:r>
          </a:p>
          <a:p>
            <a:r>
              <a:rPr lang="en-CA" sz="3000" dirty="0" smtClean="0"/>
              <a:t>Place-Based (Wellington Place Home and Kilarney Duplex) both have live -in support workers</a:t>
            </a:r>
          </a:p>
          <a:p>
            <a:r>
              <a:rPr lang="en-CA" sz="3000" dirty="0" smtClean="0"/>
              <a:t>Affordable Apartments (Triwood Building)</a:t>
            </a:r>
          </a:p>
          <a:p>
            <a:r>
              <a:rPr lang="en-CA" sz="3000" dirty="0" smtClean="0"/>
              <a:t>Supportive Home Providers</a:t>
            </a:r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Housing Options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46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806489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800" dirty="0" smtClean="0"/>
              <a:t>April 2015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Average Rent Per Location</a:t>
            </a:r>
          </a:p>
          <a:p>
            <a:r>
              <a:rPr lang="en-CA" sz="2800" dirty="0"/>
              <a:t>Calgary - North West  $1734        </a:t>
            </a:r>
          </a:p>
          <a:p>
            <a:r>
              <a:rPr lang="en-CA" sz="2800" dirty="0"/>
              <a:t>Calgary - North East   $1422          </a:t>
            </a:r>
          </a:p>
          <a:p>
            <a:r>
              <a:rPr lang="en-CA" sz="2800" dirty="0"/>
              <a:t>Calgary - Inner City  $1492            </a:t>
            </a:r>
          </a:p>
          <a:p>
            <a:r>
              <a:rPr lang="en-CA" sz="2800" dirty="0"/>
              <a:t>Calgary - South West  $1642        </a:t>
            </a:r>
          </a:p>
          <a:p>
            <a:r>
              <a:rPr lang="en-CA" sz="2800" dirty="0"/>
              <a:t>Calgary - South East  $1497           </a:t>
            </a:r>
          </a:p>
          <a:p>
            <a:pPr marL="0" indent="0">
              <a:buNone/>
            </a:pPr>
            <a:r>
              <a:rPr lang="en-CA" sz="2800" dirty="0"/>
              <a:t> </a:t>
            </a:r>
          </a:p>
          <a:p>
            <a:pPr marL="0" indent="0">
              <a:buNone/>
            </a:pPr>
            <a:r>
              <a:rPr lang="en-CA" sz="2800" dirty="0"/>
              <a:t>Average Rent in the City of Calgary For Type of Rental Unit          </a:t>
            </a:r>
          </a:p>
          <a:p>
            <a:r>
              <a:rPr lang="en-CA" sz="2800" dirty="0"/>
              <a:t>Studio   $1,027</a:t>
            </a:r>
          </a:p>
          <a:p>
            <a:r>
              <a:rPr lang="en-CA" sz="2800" dirty="0"/>
              <a:t>One       $1,261</a:t>
            </a:r>
          </a:p>
          <a:p>
            <a:r>
              <a:rPr lang="en-CA" sz="2800" dirty="0"/>
              <a:t>Two       $1,533</a:t>
            </a:r>
          </a:p>
          <a:p>
            <a:r>
              <a:rPr lang="en-CA" sz="2800" dirty="0"/>
              <a:t>Three    $1,828</a:t>
            </a:r>
          </a:p>
          <a:p>
            <a:r>
              <a:rPr lang="en-CA" sz="2800" dirty="0"/>
              <a:t>Shared $</a:t>
            </a:r>
            <a:r>
              <a:rPr lang="en-CA" sz="2800" dirty="0" smtClean="0"/>
              <a:t>710.00</a:t>
            </a:r>
          </a:p>
          <a:p>
            <a:endParaRPr lang="en-CA" sz="2800" dirty="0"/>
          </a:p>
          <a:p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Why We </a:t>
            </a:r>
            <a:r>
              <a:rPr lang="en-CA" sz="4000" b="1" dirty="0"/>
              <a:t>S</a:t>
            </a:r>
            <a:r>
              <a:rPr lang="en-CA" sz="4000" b="1" dirty="0" smtClean="0"/>
              <a:t>earch for Home Providers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5846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Establishing positive relationships with landlords/home providers is the single most important factor when it comes to securing a safe and stable home for our youth.</a:t>
            </a:r>
          </a:p>
          <a:p>
            <a:pPr marL="0" indent="0">
              <a:buNone/>
            </a:pPr>
            <a:r>
              <a:rPr lang="en-CA" sz="2800" dirty="0" smtClean="0"/>
              <a:t>The support of a </a:t>
            </a:r>
            <a:r>
              <a:rPr lang="en-CA" sz="2800" u="sng" dirty="0" smtClean="0"/>
              <a:t>Housing Locator </a:t>
            </a:r>
            <a:r>
              <a:rPr lang="en-CA" sz="2800" dirty="0" smtClean="0"/>
              <a:t>can work through the housing barriers. They remain neutral and provide support to the youth and landlord through conflict or possible eviction circumstances.</a:t>
            </a:r>
          </a:p>
          <a:p>
            <a:pPr marL="0" indent="0">
              <a:buNone/>
            </a:pPr>
            <a:r>
              <a:rPr lang="en-CA" sz="2600" b="1" dirty="0" smtClean="0"/>
              <a:t>*Positive relationships with Home Providers/Landlords is the key to what makes our program a success*</a:t>
            </a:r>
            <a:endParaRPr lang="en-CA" sz="2600" b="1" dirty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0250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Home Provider/Landlord Relationship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6836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Rebrand\Templates\blue_wav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 dirty="0" smtClean="0"/>
              <a:t>Level of support:</a:t>
            </a:r>
          </a:p>
          <a:p>
            <a:pPr marL="0" indent="0">
              <a:buNone/>
            </a:pPr>
            <a:r>
              <a:rPr lang="en-CA" sz="2400" dirty="0" smtClean="0"/>
              <a:t>1)Individuals that stay at home, work from home or have part-time employment (more involvement and supervision)</a:t>
            </a:r>
          </a:p>
          <a:p>
            <a:pPr marL="0" indent="0">
              <a:buNone/>
            </a:pPr>
            <a:r>
              <a:rPr lang="en-CA" sz="2400" dirty="0" smtClean="0"/>
              <a:t>2) Full time employment (outside of the home) – less involvement and supervision required</a:t>
            </a:r>
          </a:p>
          <a:p>
            <a:pPr marL="0" indent="0">
              <a:buNone/>
            </a:pPr>
            <a:r>
              <a:rPr lang="en-CA" sz="2400" dirty="0" smtClean="0"/>
              <a:t>Know their intentions.. What interests them in being a Home Provider</a:t>
            </a:r>
          </a:p>
          <a:p>
            <a:pPr marL="0" indent="0">
              <a:buNone/>
            </a:pPr>
            <a:r>
              <a:rPr lang="en-CA" sz="2400" dirty="0" smtClean="0"/>
              <a:t>Commitment time..</a:t>
            </a:r>
          </a:p>
          <a:p>
            <a:pPr marL="0" indent="0">
              <a:buNone/>
            </a:pPr>
            <a:r>
              <a:rPr lang="en-CA" sz="2400" dirty="0" smtClean="0"/>
              <a:t> </a:t>
            </a:r>
            <a:r>
              <a:rPr lang="en-CA" sz="2400" b="1" dirty="0" smtClean="0"/>
              <a:t>Extra Curricular Activities </a:t>
            </a:r>
            <a:r>
              <a:rPr lang="en-CA" sz="2400" dirty="0" smtClean="0"/>
              <a:t>– what are their interests, hobbies (helps with the matching process)</a:t>
            </a:r>
          </a:p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endParaRPr lang="en-CA" sz="2600" b="1" dirty="0" smtClean="0"/>
          </a:p>
          <a:p>
            <a:pPr marL="0" indent="0">
              <a:buNone/>
            </a:pPr>
            <a:endParaRPr lang="en-CA" sz="2600" b="1" dirty="0"/>
          </a:p>
        </p:txBody>
      </p:sp>
      <p:pic>
        <p:nvPicPr>
          <p:cNvPr id="6" name="Picture 3" descr="Z:\Rebrand\McMan&amp;CARF Logo\McMa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5868576"/>
            <a:ext cx="808696" cy="10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What Do </a:t>
            </a:r>
            <a:r>
              <a:rPr lang="en-CA" sz="4000" b="1" dirty="0"/>
              <a:t>W</a:t>
            </a:r>
            <a:r>
              <a:rPr lang="en-CA" sz="4000" b="1" dirty="0" smtClean="0"/>
              <a:t>e Look for in a Home Provider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3165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848</Words>
  <Application>Microsoft Office PowerPoint</Application>
  <PresentationFormat>On-screen Show (4:3)</PresentationFormat>
  <Paragraphs>116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Supportive Housing through Healthy Landlord/Home Provider Relations</vt:lpstr>
      <vt:lpstr>About McMan Youth, Family and Community Services Association</vt:lpstr>
      <vt:lpstr>About McMan Calgary</vt:lpstr>
      <vt:lpstr>Operational Breakdown</vt:lpstr>
      <vt:lpstr>Housing Continuum</vt:lpstr>
      <vt:lpstr>Housing Options</vt:lpstr>
      <vt:lpstr>Why We Search for Home Providers</vt:lpstr>
      <vt:lpstr>Home Provider/Landlord Relationship</vt:lpstr>
      <vt:lpstr>What Do We Look for in a Home Provider</vt:lpstr>
      <vt:lpstr>McMan’s 4 Components to Sustaining and Maintaining Supportive Landlords/Home Providers</vt:lpstr>
      <vt:lpstr>Recruitment</vt:lpstr>
      <vt:lpstr>Recruitment, cont’d</vt:lpstr>
      <vt:lpstr>Appreciation</vt:lpstr>
      <vt:lpstr>Support</vt:lpstr>
      <vt:lpstr>Support, cont’d</vt:lpstr>
      <vt:lpstr>Training</vt:lpstr>
      <vt:lpstr>Tools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(Centered, Bold,  Calibri – 44pts)</dc:title>
  <dc:creator>Chantelle Micheli</dc:creator>
  <cp:lastModifiedBy>Angela</cp:lastModifiedBy>
  <cp:revision>52</cp:revision>
  <cp:lastPrinted>2015-04-23T16:59:20Z</cp:lastPrinted>
  <dcterms:created xsi:type="dcterms:W3CDTF">2013-04-23T15:56:52Z</dcterms:created>
  <dcterms:modified xsi:type="dcterms:W3CDTF">2015-04-27T19:17:50Z</dcterms:modified>
</cp:coreProperties>
</file>